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874" r:id="rId2"/>
    <p:sldId id="2877" r:id="rId3"/>
    <p:sldId id="2876" r:id="rId4"/>
    <p:sldId id="266" r:id="rId5"/>
    <p:sldId id="267" r:id="rId6"/>
    <p:sldId id="2870" r:id="rId7"/>
    <p:sldId id="2868" r:id="rId8"/>
    <p:sldId id="2869" r:id="rId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AA5"/>
    <a:srgbClr val="338EAB"/>
    <a:srgbClr val="2C2D6F"/>
    <a:srgbClr val="70C9DC"/>
    <a:srgbClr val="111111"/>
    <a:srgbClr val="FFFFFF"/>
    <a:srgbClr val="477C8E"/>
    <a:srgbClr val="082346"/>
    <a:srgbClr val="699E94"/>
    <a:srgbClr val="8D9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 autoAdjust="0"/>
    <p:restoredTop sz="94674"/>
  </p:normalViewPr>
  <p:slideViewPr>
    <p:cSldViewPr snapToGrid="0" snapToObjects="1">
      <p:cViewPr varScale="1">
        <p:scale>
          <a:sx n="59" d="100"/>
          <a:sy n="59" d="100"/>
        </p:scale>
        <p:origin x="11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56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C14CA7-A509-2E4B-AB2A-9CD6BA7665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6583C-53CD-E94C-A0C7-0D93AA68E1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64498-9C17-5646-A55D-128E9D418BE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C1D932-241B-D049-9607-465FA762C4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45296-8BBC-6347-AF4C-ECDD0B6E3F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AA5AC-1618-3449-8794-4A618703D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46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BA110-0FEF-CF42-90C8-63DE1B23CA8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26ED8-DC0C-674E-A5B0-9F9EECCB4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092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icture Placeholder 646">
            <a:extLst>
              <a:ext uri="{FF2B5EF4-FFF2-40B4-BE49-F238E27FC236}">
                <a16:creationId xmlns:a16="http://schemas.microsoft.com/office/drawing/2014/main" id="{BC434ADE-96D6-234F-B6FE-5E9C93BF89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6215" y="0"/>
            <a:ext cx="4375785" cy="6563360"/>
          </a:xfrm>
          <a:custGeom>
            <a:avLst/>
            <a:gdLst>
              <a:gd name="connsiteX0" fmla="*/ 0 w 4375785"/>
              <a:gd name="connsiteY0" fmla="*/ 0 h 6563360"/>
              <a:gd name="connsiteX1" fmla="*/ 4375785 w 4375785"/>
              <a:gd name="connsiteY1" fmla="*/ 0 h 6563360"/>
              <a:gd name="connsiteX2" fmla="*/ 4375785 w 4375785"/>
              <a:gd name="connsiteY2" fmla="*/ 6563360 h 656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5785" h="6563360">
                <a:moveTo>
                  <a:pt x="0" y="0"/>
                </a:moveTo>
                <a:lnTo>
                  <a:pt x="4375785" y="0"/>
                </a:lnTo>
                <a:lnTo>
                  <a:pt x="4375785" y="6563360"/>
                </a:lnTo>
                <a:close/>
              </a:path>
            </a:pathLst>
          </a:custGeom>
          <a:solidFill>
            <a:srgbClr val="477C8E"/>
          </a:solidFill>
        </p:spPr>
        <p:txBody>
          <a:bodyPr wrap="square">
            <a:no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51" name="Picture Placeholder 650">
            <a:extLst>
              <a:ext uri="{FF2B5EF4-FFF2-40B4-BE49-F238E27FC236}">
                <a16:creationId xmlns:a16="http://schemas.microsoft.com/office/drawing/2014/main" id="{36D949F0-426F-BA4E-BDF9-D5E0F62D2C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7322" y="1208112"/>
            <a:ext cx="8374678" cy="5653746"/>
          </a:xfrm>
          <a:custGeom>
            <a:avLst/>
            <a:gdLst>
              <a:gd name="connsiteX0" fmla="*/ 8374678 w 8374678"/>
              <a:gd name="connsiteY0" fmla="*/ 0 h 5653746"/>
              <a:gd name="connsiteX1" fmla="*/ 8374678 w 8374678"/>
              <a:gd name="connsiteY1" fmla="*/ 5649887 h 5653746"/>
              <a:gd name="connsiteX2" fmla="*/ 0 w 8374678"/>
              <a:gd name="connsiteY2" fmla="*/ 5653746 h 5653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74678" h="5653746">
                <a:moveTo>
                  <a:pt x="8374678" y="0"/>
                </a:moveTo>
                <a:lnTo>
                  <a:pt x="8374678" y="5649887"/>
                </a:lnTo>
                <a:lnTo>
                  <a:pt x="0" y="5653746"/>
                </a:lnTo>
                <a:close/>
              </a:path>
            </a:pathLst>
          </a:custGeom>
          <a:solidFill>
            <a:srgbClr val="273AA5"/>
          </a:soli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35" name="Picture Placeholder 634">
            <a:extLst>
              <a:ext uri="{FF2B5EF4-FFF2-40B4-BE49-F238E27FC236}">
                <a16:creationId xmlns:a16="http://schemas.microsoft.com/office/drawing/2014/main" id="{30029FE0-6A48-2C4A-9717-190D5DA5DB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2700" y="1714499"/>
            <a:ext cx="2411730" cy="3429000"/>
          </a:xfrm>
          <a:custGeom>
            <a:avLst/>
            <a:gdLst>
              <a:gd name="connsiteX0" fmla="*/ 0 w 2411730"/>
              <a:gd name="connsiteY0" fmla="*/ 0 h 3429000"/>
              <a:gd name="connsiteX1" fmla="*/ 1078865 w 2411730"/>
              <a:gd name="connsiteY1" fmla="*/ 0 h 3429000"/>
              <a:gd name="connsiteX2" fmla="*/ 1845310 w 2411730"/>
              <a:gd name="connsiteY2" fmla="*/ 185420 h 3429000"/>
              <a:gd name="connsiteX3" fmla="*/ 2211705 w 2411730"/>
              <a:gd name="connsiteY3" fmla="*/ 880745 h 3429000"/>
              <a:gd name="connsiteX4" fmla="*/ 1752600 w 2411730"/>
              <a:gd name="connsiteY4" fmla="*/ 1598930 h 3429000"/>
              <a:gd name="connsiteX5" fmla="*/ 2411730 w 2411730"/>
              <a:gd name="connsiteY5" fmla="*/ 2446655 h 3429000"/>
              <a:gd name="connsiteX6" fmla="*/ 1972310 w 2411730"/>
              <a:gd name="connsiteY6" fmla="*/ 3229610 h 3429000"/>
              <a:gd name="connsiteX7" fmla="*/ 1059180 w 2411730"/>
              <a:gd name="connsiteY7" fmla="*/ 3429000 h 3429000"/>
              <a:gd name="connsiteX8" fmla="*/ 0 w 2411730"/>
              <a:gd name="connsiteY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1730" h="3429000">
                <a:moveTo>
                  <a:pt x="0" y="0"/>
                </a:moveTo>
                <a:lnTo>
                  <a:pt x="1078865" y="0"/>
                </a:lnTo>
                <a:cubicBezTo>
                  <a:pt x="1420495" y="0"/>
                  <a:pt x="1669415" y="64770"/>
                  <a:pt x="1845310" y="185420"/>
                </a:cubicBezTo>
                <a:cubicBezTo>
                  <a:pt x="2108835" y="338455"/>
                  <a:pt x="2211705" y="607060"/>
                  <a:pt x="2211705" y="880745"/>
                </a:cubicBezTo>
                <a:cubicBezTo>
                  <a:pt x="2211705" y="1242060"/>
                  <a:pt x="2011680" y="1469390"/>
                  <a:pt x="1752600" y="1598930"/>
                </a:cubicBezTo>
                <a:cubicBezTo>
                  <a:pt x="2377440" y="1788795"/>
                  <a:pt x="2411730" y="2293620"/>
                  <a:pt x="2411730" y="2446655"/>
                </a:cubicBezTo>
                <a:cubicBezTo>
                  <a:pt x="2406650" y="2785110"/>
                  <a:pt x="2250440" y="3072130"/>
                  <a:pt x="1972310" y="3229610"/>
                </a:cubicBezTo>
                <a:cubicBezTo>
                  <a:pt x="1718310" y="3396615"/>
                  <a:pt x="1503680" y="3429000"/>
                  <a:pt x="1059180" y="3429000"/>
                </a:cubicBezTo>
                <a:lnTo>
                  <a:pt x="0" y="342900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l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endParaRPr lang="en-US" dirty="0"/>
          </a:p>
        </p:txBody>
      </p:sp>
      <p:sp>
        <p:nvSpPr>
          <p:cNvPr id="640" name="Picture Placeholder 639">
            <a:extLst>
              <a:ext uri="{FF2B5EF4-FFF2-40B4-BE49-F238E27FC236}">
                <a16:creationId xmlns:a16="http://schemas.microsoft.com/office/drawing/2014/main" id="{C769A615-C14B-F64E-BF48-4BF5E3254C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63659" y="1714500"/>
            <a:ext cx="2474269" cy="3429000"/>
          </a:xfrm>
          <a:custGeom>
            <a:avLst/>
            <a:gdLst>
              <a:gd name="connsiteX0" fmla="*/ 0 w 2474269"/>
              <a:gd name="connsiteY0" fmla="*/ 0 h 3429000"/>
              <a:gd name="connsiteX1" fmla="*/ 2474269 w 2474269"/>
              <a:gd name="connsiteY1" fmla="*/ 0 h 3429000"/>
              <a:gd name="connsiteX2" fmla="*/ 2474269 w 2474269"/>
              <a:gd name="connsiteY2" fmla="*/ 2191866 h 3429000"/>
              <a:gd name="connsiteX3" fmla="*/ 1237135 w 2474269"/>
              <a:gd name="connsiteY3" fmla="*/ 3429000 h 3429000"/>
              <a:gd name="connsiteX4" fmla="*/ 0 w 2474269"/>
              <a:gd name="connsiteY4" fmla="*/ 2191866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4269" h="3429000">
                <a:moveTo>
                  <a:pt x="0" y="0"/>
                </a:moveTo>
                <a:lnTo>
                  <a:pt x="2474269" y="0"/>
                </a:lnTo>
                <a:lnTo>
                  <a:pt x="2474269" y="2191866"/>
                </a:lnTo>
                <a:cubicBezTo>
                  <a:pt x="2474269" y="2875318"/>
                  <a:pt x="1920586" y="3429000"/>
                  <a:pt x="1237135" y="3429000"/>
                </a:cubicBezTo>
                <a:cubicBezTo>
                  <a:pt x="553683" y="3429000"/>
                  <a:pt x="0" y="2875318"/>
                  <a:pt x="0" y="2191866"/>
                </a:cubicBez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endParaRPr lang="en-US" dirty="0"/>
          </a:p>
        </p:txBody>
      </p:sp>
      <p:sp>
        <p:nvSpPr>
          <p:cNvPr id="443" name="Title 442">
            <a:extLst>
              <a:ext uri="{FF2B5EF4-FFF2-40B4-BE49-F238E27FC236}">
                <a16:creationId xmlns:a16="http://schemas.microsoft.com/office/drawing/2014/main" id="{FEE8A153-6207-7D46-B634-11F88B864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229" y="1714499"/>
            <a:ext cx="5934241" cy="3429000"/>
          </a:xfrm>
          <a:prstGeom prst="rect">
            <a:avLst/>
          </a:prstGeom>
        </p:spPr>
        <p:txBody>
          <a:bodyPr anchor="ctr"/>
          <a:lstStyle>
            <a:lvl1pPr>
              <a:defRPr sz="5500" b="1">
                <a:solidFill>
                  <a:srgbClr val="273A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Title Here</a:t>
            </a:r>
            <a:endParaRPr lang="en-US" dirty="0"/>
          </a:p>
        </p:txBody>
      </p:sp>
      <p:sp>
        <p:nvSpPr>
          <p:cNvPr id="661" name="Slide Number Placeholder 5">
            <a:extLst>
              <a:ext uri="{FF2B5EF4-FFF2-40B4-BE49-F238E27FC236}">
                <a16:creationId xmlns:a16="http://schemas.microsoft.com/office/drawing/2014/main" id="{5289945B-03B7-C845-863A-15EE066ACD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209570" y="23478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516B4711-541B-144F-85EB-EC22D13575C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F54DE2-0A22-BD4A-B803-467430CDF7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229" y="239272"/>
            <a:ext cx="2935398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9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icture Placeholder 443">
            <a:extLst>
              <a:ext uri="{FF2B5EF4-FFF2-40B4-BE49-F238E27FC236}">
                <a16:creationId xmlns:a16="http://schemas.microsoft.com/office/drawing/2014/main" id="{583D568A-EDCA-5240-8337-E4580D4693E9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800475" y="0"/>
            <a:ext cx="8391525" cy="5927725"/>
          </a:xfrm>
          <a:custGeom>
            <a:avLst/>
            <a:gdLst>
              <a:gd name="connsiteX0" fmla="*/ 0 w 8391525"/>
              <a:gd name="connsiteY0" fmla="*/ 0 h 5927725"/>
              <a:gd name="connsiteX1" fmla="*/ 8391525 w 8391525"/>
              <a:gd name="connsiteY1" fmla="*/ 0 h 5927725"/>
              <a:gd name="connsiteX2" fmla="*/ 8391525 w 8391525"/>
              <a:gd name="connsiteY2" fmla="*/ 3463290 h 5927725"/>
              <a:gd name="connsiteX3" fmla="*/ 5927725 w 8391525"/>
              <a:gd name="connsiteY3" fmla="*/ 5927725 h 592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91525" h="5927725">
                <a:moveTo>
                  <a:pt x="0" y="0"/>
                </a:moveTo>
                <a:lnTo>
                  <a:pt x="8391525" y="0"/>
                </a:lnTo>
                <a:lnTo>
                  <a:pt x="8391525" y="3463290"/>
                </a:lnTo>
                <a:lnTo>
                  <a:pt x="5927725" y="5927725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46" name="Picture Placeholder 445">
            <a:extLst>
              <a:ext uri="{FF2B5EF4-FFF2-40B4-BE49-F238E27FC236}">
                <a16:creationId xmlns:a16="http://schemas.microsoft.com/office/drawing/2014/main" id="{F634A582-E043-9548-87B2-7973CF9C6307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2814320" y="0"/>
            <a:ext cx="6452235" cy="5959475"/>
          </a:xfrm>
          <a:custGeom>
            <a:avLst/>
            <a:gdLst>
              <a:gd name="connsiteX0" fmla="*/ 0 w 6452235"/>
              <a:gd name="connsiteY0" fmla="*/ 0 h 5959475"/>
              <a:gd name="connsiteX1" fmla="*/ 986155 w 6452235"/>
              <a:gd name="connsiteY1" fmla="*/ 0 h 5959475"/>
              <a:gd name="connsiteX2" fmla="*/ 6452235 w 6452235"/>
              <a:gd name="connsiteY2" fmla="*/ 5466080 h 5959475"/>
              <a:gd name="connsiteX3" fmla="*/ 5958840 w 6452235"/>
              <a:gd name="connsiteY3" fmla="*/ 5959475 h 595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2235" h="5959475">
                <a:moveTo>
                  <a:pt x="0" y="0"/>
                </a:moveTo>
                <a:lnTo>
                  <a:pt x="986155" y="0"/>
                </a:lnTo>
                <a:lnTo>
                  <a:pt x="6452235" y="5466080"/>
                </a:lnTo>
                <a:lnTo>
                  <a:pt x="5958840" y="5959475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"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48" name="Title 442">
            <a:extLst>
              <a:ext uri="{FF2B5EF4-FFF2-40B4-BE49-F238E27FC236}">
                <a16:creationId xmlns:a16="http://schemas.microsoft.com/office/drawing/2014/main" id="{BEDC28F6-3A23-4142-9E02-B35C8E76DC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39229" y="3762796"/>
            <a:ext cx="8536281" cy="2392966"/>
          </a:xfrm>
          <a:prstGeom prst="rect">
            <a:avLst/>
          </a:prstGeom>
        </p:spPr>
        <p:txBody>
          <a:bodyPr anchor="b"/>
          <a:lstStyle>
            <a:lvl1pPr>
              <a:defRPr sz="5500" b="1">
                <a:solidFill>
                  <a:srgbClr val="477C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Title Here</a:t>
            </a:r>
            <a:endParaRPr lang="en-US" dirty="0"/>
          </a:p>
        </p:txBody>
      </p:sp>
      <p:sp>
        <p:nvSpPr>
          <p:cNvPr id="466" name="Picture Placeholder 465">
            <a:extLst>
              <a:ext uri="{FF2B5EF4-FFF2-40B4-BE49-F238E27FC236}">
                <a16:creationId xmlns:a16="http://schemas.microsoft.com/office/drawing/2014/main" id="{F253EDBC-FD87-6E41-9545-1AD74BA682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5095" y="3463925"/>
            <a:ext cx="3176905" cy="3394075"/>
          </a:xfrm>
          <a:custGeom>
            <a:avLst/>
            <a:gdLst>
              <a:gd name="connsiteX0" fmla="*/ 1818640 w 3176905"/>
              <a:gd name="connsiteY0" fmla="*/ 3155654 h 3394075"/>
              <a:gd name="connsiteX1" fmla="*/ 1820244 w 3176905"/>
              <a:gd name="connsiteY1" fmla="*/ 3156028 h 3394075"/>
              <a:gd name="connsiteX2" fmla="*/ 1818640 w 3176905"/>
              <a:gd name="connsiteY2" fmla="*/ 3156585 h 3394075"/>
              <a:gd name="connsiteX3" fmla="*/ 2532381 w 3176905"/>
              <a:gd name="connsiteY3" fmla="*/ 3063875 h 3394075"/>
              <a:gd name="connsiteX4" fmla="*/ 2565401 w 3176905"/>
              <a:gd name="connsiteY4" fmla="*/ 3063875 h 3394075"/>
              <a:gd name="connsiteX5" fmla="*/ 2607946 w 3176905"/>
              <a:gd name="connsiteY5" fmla="*/ 3093720 h 3394075"/>
              <a:gd name="connsiteX6" fmla="*/ 2595881 w 3176905"/>
              <a:gd name="connsiteY6" fmla="*/ 3117215 h 3394075"/>
              <a:gd name="connsiteX7" fmla="*/ 2555241 w 3176905"/>
              <a:gd name="connsiteY7" fmla="*/ 3124835 h 3394075"/>
              <a:gd name="connsiteX8" fmla="*/ 2532381 w 3176905"/>
              <a:gd name="connsiteY8" fmla="*/ 3124835 h 3394075"/>
              <a:gd name="connsiteX9" fmla="*/ 2532381 w 3176905"/>
              <a:gd name="connsiteY9" fmla="*/ 2981960 h 3394075"/>
              <a:gd name="connsiteX10" fmla="*/ 2551431 w 3176905"/>
              <a:gd name="connsiteY10" fmla="*/ 2981960 h 3394075"/>
              <a:gd name="connsiteX11" fmla="*/ 2586991 w 3176905"/>
              <a:gd name="connsiteY11" fmla="*/ 2987675 h 3394075"/>
              <a:gd name="connsiteX12" fmla="*/ 2599691 w 3176905"/>
              <a:gd name="connsiteY12" fmla="*/ 3009900 h 3394075"/>
              <a:gd name="connsiteX13" fmla="*/ 2564766 w 3176905"/>
              <a:gd name="connsiteY13" fmla="*/ 3037840 h 3394075"/>
              <a:gd name="connsiteX14" fmla="*/ 2532381 w 3176905"/>
              <a:gd name="connsiteY14" fmla="*/ 3037840 h 3394075"/>
              <a:gd name="connsiteX15" fmla="*/ 1758464 w 3176905"/>
              <a:gd name="connsiteY15" fmla="*/ 2952561 h 3394075"/>
              <a:gd name="connsiteX16" fmla="*/ 1811308 w 3176905"/>
              <a:gd name="connsiteY16" fmla="*/ 2960519 h 3394075"/>
              <a:gd name="connsiteX17" fmla="*/ 1818640 w 3176905"/>
              <a:gd name="connsiteY17" fmla="*/ 2963304 h 3394075"/>
              <a:gd name="connsiteX18" fmla="*/ 1818640 w 3176905"/>
              <a:gd name="connsiteY18" fmla="*/ 3131185 h 3394075"/>
              <a:gd name="connsiteX19" fmla="*/ 1818640 w 3176905"/>
              <a:gd name="connsiteY19" fmla="*/ 3155654 h 3394075"/>
              <a:gd name="connsiteX20" fmla="*/ 1809354 w 3176905"/>
              <a:gd name="connsiteY20" fmla="*/ 3153490 h 3394075"/>
              <a:gd name="connsiteX21" fmla="*/ 1720850 w 3176905"/>
              <a:gd name="connsiteY21" fmla="*/ 3152140 h 3394075"/>
              <a:gd name="connsiteX22" fmla="*/ 1720850 w 3176905"/>
              <a:gd name="connsiteY22" fmla="*/ 2958465 h 3394075"/>
              <a:gd name="connsiteX23" fmla="*/ 1758464 w 3176905"/>
              <a:gd name="connsiteY23" fmla="*/ 2952561 h 3394075"/>
              <a:gd name="connsiteX24" fmla="*/ 2686050 w 3176905"/>
              <a:gd name="connsiteY24" fmla="*/ 2950210 h 3394075"/>
              <a:gd name="connsiteX25" fmla="*/ 2686050 w 3176905"/>
              <a:gd name="connsiteY25" fmla="*/ 3054985 h 3394075"/>
              <a:gd name="connsiteX26" fmla="*/ 2700655 w 3176905"/>
              <a:gd name="connsiteY26" fmla="*/ 3122930 h 3394075"/>
              <a:gd name="connsiteX27" fmla="*/ 2772411 w 3176905"/>
              <a:gd name="connsiteY27" fmla="*/ 3155950 h 3394075"/>
              <a:gd name="connsiteX28" fmla="*/ 2844165 w 3176905"/>
              <a:gd name="connsiteY28" fmla="*/ 3123565 h 3394075"/>
              <a:gd name="connsiteX29" fmla="*/ 2858771 w 3176905"/>
              <a:gd name="connsiteY29" fmla="*/ 3053080 h 3394075"/>
              <a:gd name="connsiteX30" fmla="*/ 2858771 w 3176905"/>
              <a:gd name="connsiteY30" fmla="*/ 2950210 h 3394075"/>
              <a:gd name="connsiteX31" fmla="*/ 2823846 w 3176905"/>
              <a:gd name="connsiteY31" fmla="*/ 2950210 h 3394075"/>
              <a:gd name="connsiteX32" fmla="*/ 2823846 w 3176905"/>
              <a:gd name="connsiteY32" fmla="*/ 3053715 h 3394075"/>
              <a:gd name="connsiteX33" fmla="*/ 2815590 w 3176905"/>
              <a:gd name="connsiteY33" fmla="*/ 3102610 h 3394075"/>
              <a:gd name="connsiteX34" fmla="*/ 2773680 w 3176905"/>
              <a:gd name="connsiteY34" fmla="*/ 3123565 h 3394075"/>
              <a:gd name="connsiteX35" fmla="*/ 2730500 w 3176905"/>
              <a:gd name="connsiteY35" fmla="*/ 3101975 h 3394075"/>
              <a:gd name="connsiteX36" fmla="*/ 2722246 w 3176905"/>
              <a:gd name="connsiteY36" fmla="*/ 3053080 h 3394075"/>
              <a:gd name="connsiteX37" fmla="*/ 2722246 w 3176905"/>
              <a:gd name="connsiteY37" fmla="*/ 2950210 h 3394075"/>
              <a:gd name="connsiteX38" fmla="*/ 2496821 w 3176905"/>
              <a:gd name="connsiteY38" fmla="*/ 2950210 h 3394075"/>
              <a:gd name="connsiteX39" fmla="*/ 2496821 w 3176905"/>
              <a:gd name="connsiteY39" fmla="*/ 3155950 h 3394075"/>
              <a:gd name="connsiteX40" fmla="*/ 2553971 w 3176905"/>
              <a:gd name="connsiteY40" fmla="*/ 3155950 h 3394075"/>
              <a:gd name="connsiteX41" fmla="*/ 2617471 w 3176905"/>
              <a:gd name="connsiteY41" fmla="*/ 3142615 h 3394075"/>
              <a:gd name="connsiteX42" fmla="*/ 2644775 w 3176905"/>
              <a:gd name="connsiteY42" fmla="*/ 3093720 h 3394075"/>
              <a:gd name="connsiteX43" fmla="*/ 2605405 w 3176905"/>
              <a:gd name="connsiteY43" fmla="*/ 3044825 h 3394075"/>
              <a:gd name="connsiteX44" fmla="*/ 2605405 w 3176905"/>
              <a:gd name="connsiteY44" fmla="*/ 3044190 h 3394075"/>
              <a:gd name="connsiteX45" fmla="*/ 2636521 w 3176905"/>
              <a:gd name="connsiteY45" fmla="*/ 3002280 h 3394075"/>
              <a:gd name="connsiteX46" fmla="*/ 2612390 w 3176905"/>
              <a:gd name="connsiteY46" fmla="*/ 2961005 h 3394075"/>
              <a:gd name="connsiteX47" fmla="*/ 2553971 w 3176905"/>
              <a:gd name="connsiteY47" fmla="*/ 2950210 h 3394075"/>
              <a:gd name="connsiteX48" fmla="*/ 2297430 w 3176905"/>
              <a:gd name="connsiteY48" fmla="*/ 2950210 h 3394075"/>
              <a:gd name="connsiteX49" fmla="*/ 2297430 w 3176905"/>
              <a:gd name="connsiteY49" fmla="*/ 3155315 h 3394075"/>
              <a:gd name="connsiteX50" fmla="*/ 2333625 w 3176905"/>
              <a:gd name="connsiteY50" fmla="*/ 3155315 h 3394075"/>
              <a:gd name="connsiteX51" fmla="*/ 2333625 w 3176905"/>
              <a:gd name="connsiteY51" fmla="*/ 3051175 h 3394075"/>
              <a:gd name="connsiteX52" fmla="*/ 2334261 w 3176905"/>
              <a:gd name="connsiteY52" fmla="*/ 3051175 h 3394075"/>
              <a:gd name="connsiteX53" fmla="*/ 2420621 w 3176905"/>
              <a:gd name="connsiteY53" fmla="*/ 3155950 h 3394075"/>
              <a:gd name="connsiteX54" fmla="*/ 2465705 w 3176905"/>
              <a:gd name="connsiteY54" fmla="*/ 3155950 h 3394075"/>
              <a:gd name="connsiteX55" fmla="*/ 2373630 w 3176905"/>
              <a:gd name="connsiteY55" fmla="*/ 3045460 h 3394075"/>
              <a:gd name="connsiteX56" fmla="*/ 2458721 w 3176905"/>
              <a:gd name="connsiteY56" fmla="*/ 2950210 h 3394075"/>
              <a:gd name="connsiteX57" fmla="*/ 2415540 w 3176905"/>
              <a:gd name="connsiteY57" fmla="*/ 2950210 h 3394075"/>
              <a:gd name="connsiteX58" fmla="*/ 2334261 w 3176905"/>
              <a:gd name="connsiteY58" fmla="*/ 3042285 h 3394075"/>
              <a:gd name="connsiteX59" fmla="*/ 2333625 w 3176905"/>
              <a:gd name="connsiteY59" fmla="*/ 3042285 h 3394075"/>
              <a:gd name="connsiteX60" fmla="*/ 2333625 w 3176905"/>
              <a:gd name="connsiteY60" fmla="*/ 2950210 h 3394075"/>
              <a:gd name="connsiteX61" fmla="*/ 2071371 w 3176905"/>
              <a:gd name="connsiteY61" fmla="*/ 2950210 h 3394075"/>
              <a:gd name="connsiteX62" fmla="*/ 2071371 w 3176905"/>
              <a:gd name="connsiteY62" fmla="*/ 3155950 h 3394075"/>
              <a:gd name="connsiteX63" fmla="*/ 2107565 w 3176905"/>
              <a:gd name="connsiteY63" fmla="*/ 3155950 h 3394075"/>
              <a:gd name="connsiteX64" fmla="*/ 2107565 w 3176905"/>
              <a:gd name="connsiteY64" fmla="*/ 3065145 h 3394075"/>
              <a:gd name="connsiteX65" fmla="*/ 2207896 w 3176905"/>
              <a:gd name="connsiteY65" fmla="*/ 3065145 h 3394075"/>
              <a:gd name="connsiteX66" fmla="*/ 2207896 w 3176905"/>
              <a:gd name="connsiteY66" fmla="*/ 3155950 h 3394075"/>
              <a:gd name="connsiteX67" fmla="*/ 2244090 w 3176905"/>
              <a:gd name="connsiteY67" fmla="*/ 3155950 h 3394075"/>
              <a:gd name="connsiteX68" fmla="*/ 2244090 w 3176905"/>
              <a:gd name="connsiteY68" fmla="*/ 2950210 h 3394075"/>
              <a:gd name="connsiteX69" fmla="*/ 2207896 w 3176905"/>
              <a:gd name="connsiteY69" fmla="*/ 2950210 h 3394075"/>
              <a:gd name="connsiteX70" fmla="*/ 2207896 w 3176905"/>
              <a:gd name="connsiteY70" fmla="*/ 3033395 h 3394075"/>
              <a:gd name="connsiteX71" fmla="*/ 2107565 w 3176905"/>
              <a:gd name="connsiteY71" fmla="*/ 3033395 h 3394075"/>
              <a:gd name="connsiteX72" fmla="*/ 2107565 w 3176905"/>
              <a:gd name="connsiteY72" fmla="*/ 2950210 h 3394075"/>
              <a:gd name="connsiteX73" fmla="*/ 1819275 w 3176905"/>
              <a:gd name="connsiteY73" fmla="*/ 2942965 h 3394075"/>
              <a:gd name="connsiteX74" fmla="*/ 1819275 w 3176905"/>
              <a:gd name="connsiteY74" fmla="*/ 2963545 h 3394075"/>
              <a:gd name="connsiteX75" fmla="*/ 1818640 w 3176905"/>
              <a:gd name="connsiteY75" fmla="*/ 2963304 h 3394075"/>
              <a:gd name="connsiteX76" fmla="*/ 1818640 w 3176905"/>
              <a:gd name="connsiteY76" fmla="*/ 2960370 h 3394075"/>
              <a:gd name="connsiteX77" fmla="*/ 1818640 w 3176905"/>
              <a:gd name="connsiteY77" fmla="*/ 2943225 h 3394075"/>
              <a:gd name="connsiteX78" fmla="*/ 1818640 w 3176905"/>
              <a:gd name="connsiteY78" fmla="*/ 2929674 h 3394075"/>
              <a:gd name="connsiteX79" fmla="*/ 1819275 w 3176905"/>
              <a:gd name="connsiteY79" fmla="*/ 2929890 h 3394075"/>
              <a:gd name="connsiteX80" fmla="*/ 1819275 w 3176905"/>
              <a:gd name="connsiteY80" fmla="*/ 2930293 h 3394075"/>
              <a:gd name="connsiteX81" fmla="*/ 1818640 w 3176905"/>
              <a:gd name="connsiteY81" fmla="*/ 2930525 h 3394075"/>
              <a:gd name="connsiteX82" fmla="*/ 1905636 w 3176905"/>
              <a:gd name="connsiteY82" fmla="*/ 2926715 h 3394075"/>
              <a:gd name="connsiteX83" fmla="*/ 1905636 w 3176905"/>
              <a:gd name="connsiteY83" fmla="*/ 3079115 h 3394075"/>
              <a:gd name="connsiteX84" fmla="*/ 1861821 w 3176905"/>
              <a:gd name="connsiteY84" fmla="*/ 3081020 h 3394075"/>
              <a:gd name="connsiteX85" fmla="*/ 1861821 w 3176905"/>
              <a:gd name="connsiteY85" fmla="*/ 2955925 h 3394075"/>
              <a:gd name="connsiteX86" fmla="*/ 1846580 w 3176905"/>
              <a:gd name="connsiteY86" fmla="*/ 2961005 h 3394075"/>
              <a:gd name="connsiteX87" fmla="*/ 1846580 w 3176905"/>
              <a:gd name="connsiteY87" fmla="*/ 3084195 h 3394075"/>
              <a:gd name="connsiteX88" fmla="*/ 1846580 w 3176905"/>
              <a:gd name="connsiteY88" fmla="*/ 3098800 h 3394075"/>
              <a:gd name="connsiteX89" fmla="*/ 1858646 w 3176905"/>
              <a:gd name="connsiteY89" fmla="*/ 3096260 h 3394075"/>
              <a:gd name="connsiteX90" fmla="*/ 1920875 w 3176905"/>
              <a:gd name="connsiteY90" fmla="*/ 3094990 h 3394075"/>
              <a:gd name="connsiteX91" fmla="*/ 1920875 w 3176905"/>
              <a:gd name="connsiteY91" fmla="*/ 3082925 h 3394075"/>
              <a:gd name="connsiteX92" fmla="*/ 1920875 w 3176905"/>
              <a:gd name="connsiteY92" fmla="*/ 2928620 h 3394075"/>
              <a:gd name="connsiteX93" fmla="*/ 1905636 w 3176905"/>
              <a:gd name="connsiteY93" fmla="*/ 2926715 h 3394075"/>
              <a:gd name="connsiteX94" fmla="*/ 1879759 w 3176905"/>
              <a:gd name="connsiteY94" fmla="*/ 2914729 h 3394075"/>
              <a:gd name="connsiteX95" fmla="*/ 1932305 w 3176905"/>
              <a:gd name="connsiteY95" fmla="*/ 2918460 h 3394075"/>
              <a:gd name="connsiteX96" fmla="*/ 1932305 w 3176905"/>
              <a:gd name="connsiteY96" fmla="*/ 3108960 h 3394075"/>
              <a:gd name="connsiteX97" fmla="*/ 1833880 w 3176905"/>
              <a:gd name="connsiteY97" fmla="*/ 3114675 h 3394075"/>
              <a:gd name="connsiteX98" fmla="*/ 1833880 w 3176905"/>
              <a:gd name="connsiteY98" fmla="*/ 2955290 h 3394075"/>
              <a:gd name="connsiteX99" fmla="*/ 1858011 w 3176905"/>
              <a:gd name="connsiteY99" fmla="*/ 2947035 h 3394075"/>
              <a:gd name="connsiteX100" fmla="*/ 1880871 w 3176905"/>
              <a:gd name="connsiteY100" fmla="*/ 2958465 h 3394075"/>
              <a:gd name="connsiteX101" fmla="*/ 1880871 w 3176905"/>
              <a:gd name="connsiteY101" fmla="*/ 2982595 h 3394075"/>
              <a:gd name="connsiteX102" fmla="*/ 1876425 w 3176905"/>
              <a:gd name="connsiteY102" fmla="*/ 2988945 h 3394075"/>
              <a:gd name="connsiteX103" fmla="*/ 1866265 w 3176905"/>
              <a:gd name="connsiteY103" fmla="*/ 2991485 h 3394075"/>
              <a:gd name="connsiteX104" fmla="*/ 1866265 w 3176905"/>
              <a:gd name="connsiteY104" fmla="*/ 3006725 h 3394075"/>
              <a:gd name="connsiteX105" fmla="*/ 1874521 w 3176905"/>
              <a:gd name="connsiteY105" fmla="*/ 3006090 h 3394075"/>
              <a:gd name="connsiteX106" fmla="*/ 1880871 w 3176905"/>
              <a:gd name="connsiteY106" fmla="*/ 3013075 h 3394075"/>
              <a:gd name="connsiteX107" fmla="*/ 1880871 w 3176905"/>
              <a:gd name="connsiteY107" fmla="*/ 3045460 h 3394075"/>
              <a:gd name="connsiteX108" fmla="*/ 1878330 w 3176905"/>
              <a:gd name="connsiteY108" fmla="*/ 3052445 h 3394075"/>
              <a:gd name="connsiteX109" fmla="*/ 1866265 w 3176905"/>
              <a:gd name="connsiteY109" fmla="*/ 3055620 h 3394075"/>
              <a:gd name="connsiteX110" fmla="*/ 1866265 w 3176905"/>
              <a:gd name="connsiteY110" fmla="*/ 3070225 h 3394075"/>
              <a:gd name="connsiteX111" fmla="*/ 1883411 w 3176905"/>
              <a:gd name="connsiteY111" fmla="*/ 3067050 h 3394075"/>
              <a:gd name="connsiteX112" fmla="*/ 1893571 w 3176905"/>
              <a:gd name="connsiteY112" fmla="*/ 3057525 h 3394075"/>
              <a:gd name="connsiteX113" fmla="*/ 1894840 w 3176905"/>
              <a:gd name="connsiteY113" fmla="*/ 3006090 h 3394075"/>
              <a:gd name="connsiteX114" fmla="*/ 1885950 w 3176905"/>
              <a:gd name="connsiteY114" fmla="*/ 2995295 h 3394075"/>
              <a:gd name="connsiteX115" fmla="*/ 1895475 w 3176905"/>
              <a:gd name="connsiteY115" fmla="*/ 2981325 h 3394075"/>
              <a:gd name="connsiteX116" fmla="*/ 1895475 w 3176905"/>
              <a:gd name="connsiteY116" fmla="*/ 2951480 h 3394075"/>
              <a:gd name="connsiteX117" fmla="*/ 1858011 w 3176905"/>
              <a:gd name="connsiteY117" fmla="*/ 2929890 h 3394075"/>
              <a:gd name="connsiteX118" fmla="*/ 1822202 w 3176905"/>
              <a:gd name="connsiteY118" fmla="*/ 2941766 h 3394075"/>
              <a:gd name="connsiteX119" fmla="*/ 1819275 w 3176905"/>
              <a:gd name="connsiteY119" fmla="*/ 2942965 h 3394075"/>
              <a:gd name="connsiteX120" fmla="*/ 1819275 w 3176905"/>
              <a:gd name="connsiteY120" fmla="*/ 2930293 h 3394075"/>
              <a:gd name="connsiteX121" fmla="*/ 1849438 w 3176905"/>
              <a:gd name="connsiteY121" fmla="*/ 2919263 h 3394075"/>
              <a:gd name="connsiteX122" fmla="*/ 1879759 w 3176905"/>
              <a:gd name="connsiteY122" fmla="*/ 2914729 h 3394075"/>
              <a:gd name="connsiteX123" fmla="*/ 1874004 w 3176905"/>
              <a:gd name="connsiteY123" fmla="*/ 2881570 h 3394075"/>
              <a:gd name="connsiteX124" fmla="*/ 1818640 w 3176905"/>
              <a:gd name="connsiteY124" fmla="*/ 2895600 h 3394075"/>
              <a:gd name="connsiteX125" fmla="*/ 1818640 w 3176905"/>
              <a:gd name="connsiteY125" fmla="*/ 2929674 h 3394075"/>
              <a:gd name="connsiteX126" fmla="*/ 1808341 w 3176905"/>
              <a:gd name="connsiteY126" fmla="*/ 2926179 h 3394075"/>
              <a:gd name="connsiteX127" fmla="*/ 1685290 w 3176905"/>
              <a:gd name="connsiteY127" fmla="*/ 2938145 h 3394075"/>
              <a:gd name="connsiteX128" fmla="*/ 1685290 w 3176905"/>
              <a:gd name="connsiteY128" fmla="*/ 2975610 h 3394075"/>
              <a:gd name="connsiteX129" fmla="*/ 1685290 w 3176905"/>
              <a:gd name="connsiteY129" fmla="*/ 3160395 h 3394075"/>
              <a:gd name="connsiteX130" fmla="*/ 1685290 w 3176905"/>
              <a:gd name="connsiteY130" fmla="*/ 3194050 h 3394075"/>
              <a:gd name="connsiteX131" fmla="*/ 1837690 w 3176905"/>
              <a:gd name="connsiteY131" fmla="*/ 3197225 h 3394075"/>
              <a:gd name="connsiteX132" fmla="*/ 2003425 w 3176905"/>
              <a:gd name="connsiteY132" fmla="*/ 3217545 h 3394075"/>
              <a:gd name="connsiteX133" fmla="*/ 2003425 w 3176905"/>
              <a:gd name="connsiteY133" fmla="*/ 3167380 h 3394075"/>
              <a:gd name="connsiteX134" fmla="*/ 1845946 w 3176905"/>
              <a:gd name="connsiteY134" fmla="*/ 3162935 h 3394075"/>
              <a:gd name="connsiteX135" fmla="*/ 1836133 w 3176905"/>
              <a:gd name="connsiteY135" fmla="*/ 3159730 h 3394075"/>
              <a:gd name="connsiteX136" fmla="*/ 1820244 w 3176905"/>
              <a:gd name="connsiteY136" fmla="*/ 3156028 h 3394075"/>
              <a:gd name="connsiteX137" fmla="*/ 1869182 w 3176905"/>
              <a:gd name="connsiteY137" fmla="*/ 3139014 h 3394075"/>
              <a:gd name="connsiteX138" fmla="*/ 1967230 w 3176905"/>
              <a:gd name="connsiteY138" fmla="*/ 3152140 h 3394075"/>
              <a:gd name="connsiteX139" fmla="*/ 1967230 w 3176905"/>
              <a:gd name="connsiteY139" fmla="*/ 3117215 h 3394075"/>
              <a:gd name="connsiteX140" fmla="*/ 1967230 w 3176905"/>
              <a:gd name="connsiteY140" fmla="*/ 2928620 h 3394075"/>
              <a:gd name="connsiteX141" fmla="*/ 1967230 w 3176905"/>
              <a:gd name="connsiteY141" fmla="*/ 2894965 h 3394075"/>
              <a:gd name="connsiteX142" fmla="*/ 1874004 w 3176905"/>
              <a:gd name="connsiteY142" fmla="*/ 2881570 h 3394075"/>
              <a:gd name="connsiteX143" fmla="*/ 3176905 w 3176905"/>
              <a:gd name="connsiteY143" fmla="*/ 0 h 3394075"/>
              <a:gd name="connsiteX144" fmla="*/ 3176905 w 3176905"/>
              <a:gd name="connsiteY144" fmla="*/ 3394075 h 3394075"/>
              <a:gd name="connsiteX145" fmla="*/ 1140461 w 3176905"/>
              <a:gd name="connsiteY145" fmla="*/ 3394075 h 3394075"/>
              <a:gd name="connsiteX146" fmla="*/ 0 w 3176905"/>
              <a:gd name="connsiteY146" fmla="*/ 2253615 h 3394075"/>
              <a:gd name="connsiteX147" fmla="*/ 251461 w 3176905"/>
              <a:gd name="connsiteY147" fmla="*/ 2002155 h 3394075"/>
              <a:gd name="connsiteX148" fmla="*/ 713105 w 3176905"/>
              <a:gd name="connsiteY148" fmla="*/ 2463800 h 339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3176905" h="3394075">
                <a:moveTo>
                  <a:pt x="1818640" y="3155654"/>
                </a:moveTo>
                <a:lnTo>
                  <a:pt x="1820244" y="3156028"/>
                </a:lnTo>
                <a:lnTo>
                  <a:pt x="1818640" y="3156585"/>
                </a:lnTo>
                <a:close/>
                <a:moveTo>
                  <a:pt x="2532381" y="3063875"/>
                </a:moveTo>
                <a:lnTo>
                  <a:pt x="2565401" y="3063875"/>
                </a:lnTo>
                <a:cubicBezTo>
                  <a:pt x="2592706" y="3063875"/>
                  <a:pt x="2607946" y="3074035"/>
                  <a:pt x="2607946" y="3093720"/>
                </a:cubicBezTo>
                <a:cubicBezTo>
                  <a:pt x="2607946" y="3105785"/>
                  <a:pt x="2602231" y="3112770"/>
                  <a:pt x="2595881" y="3117215"/>
                </a:cubicBezTo>
                <a:cubicBezTo>
                  <a:pt x="2588261" y="3122295"/>
                  <a:pt x="2576831" y="3124835"/>
                  <a:pt x="2555241" y="3124835"/>
                </a:cubicBezTo>
                <a:lnTo>
                  <a:pt x="2532381" y="3124835"/>
                </a:lnTo>
                <a:close/>
                <a:moveTo>
                  <a:pt x="2532381" y="2981960"/>
                </a:moveTo>
                <a:lnTo>
                  <a:pt x="2551431" y="2981960"/>
                </a:lnTo>
                <a:cubicBezTo>
                  <a:pt x="2569211" y="2981960"/>
                  <a:pt x="2578736" y="2983230"/>
                  <a:pt x="2586991" y="2987675"/>
                </a:cubicBezTo>
                <a:cubicBezTo>
                  <a:pt x="2594611" y="2992120"/>
                  <a:pt x="2599691" y="2999105"/>
                  <a:pt x="2599691" y="3009900"/>
                </a:cubicBezTo>
                <a:cubicBezTo>
                  <a:pt x="2599691" y="3028950"/>
                  <a:pt x="2584451" y="3037840"/>
                  <a:pt x="2564766" y="3037840"/>
                </a:cubicBezTo>
                <a:lnTo>
                  <a:pt x="2532381" y="3037840"/>
                </a:lnTo>
                <a:close/>
                <a:moveTo>
                  <a:pt x="1758464" y="2952561"/>
                </a:moveTo>
                <a:cubicBezTo>
                  <a:pt x="1781860" y="2952025"/>
                  <a:pt x="1801088" y="2957086"/>
                  <a:pt x="1811308" y="2960519"/>
                </a:cubicBezTo>
                <a:lnTo>
                  <a:pt x="1818640" y="2963304"/>
                </a:lnTo>
                <a:lnTo>
                  <a:pt x="1818640" y="3131185"/>
                </a:lnTo>
                <a:lnTo>
                  <a:pt x="1818640" y="3155654"/>
                </a:lnTo>
                <a:lnTo>
                  <a:pt x="1809354" y="3153490"/>
                </a:lnTo>
                <a:cubicBezTo>
                  <a:pt x="1786731" y="3149441"/>
                  <a:pt x="1755457" y="3146743"/>
                  <a:pt x="1720850" y="3152140"/>
                </a:cubicBezTo>
                <a:lnTo>
                  <a:pt x="1720850" y="2958465"/>
                </a:lnTo>
                <a:cubicBezTo>
                  <a:pt x="1734026" y="2954496"/>
                  <a:pt x="1746766" y="2952829"/>
                  <a:pt x="1758464" y="2952561"/>
                </a:cubicBezTo>
                <a:close/>
                <a:moveTo>
                  <a:pt x="2686050" y="2950210"/>
                </a:moveTo>
                <a:lnTo>
                  <a:pt x="2686050" y="3054985"/>
                </a:lnTo>
                <a:cubicBezTo>
                  <a:pt x="2686050" y="3082925"/>
                  <a:pt x="2689225" y="3105785"/>
                  <a:pt x="2700655" y="3122930"/>
                </a:cubicBezTo>
                <a:cubicBezTo>
                  <a:pt x="2714625" y="3143250"/>
                  <a:pt x="2739390" y="3155950"/>
                  <a:pt x="2772411" y="3155950"/>
                </a:cubicBezTo>
                <a:cubicBezTo>
                  <a:pt x="2804161" y="3155950"/>
                  <a:pt x="2830196" y="3144520"/>
                  <a:pt x="2844165" y="3123565"/>
                </a:cubicBezTo>
                <a:cubicBezTo>
                  <a:pt x="2855596" y="3106420"/>
                  <a:pt x="2858771" y="3083560"/>
                  <a:pt x="2858771" y="3053080"/>
                </a:cubicBezTo>
                <a:lnTo>
                  <a:pt x="2858771" y="2950210"/>
                </a:lnTo>
                <a:lnTo>
                  <a:pt x="2823846" y="2950210"/>
                </a:lnTo>
                <a:lnTo>
                  <a:pt x="2823846" y="3053715"/>
                </a:lnTo>
                <a:cubicBezTo>
                  <a:pt x="2823846" y="3075940"/>
                  <a:pt x="2821940" y="3091815"/>
                  <a:pt x="2815590" y="3102610"/>
                </a:cubicBezTo>
                <a:cubicBezTo>
                  <a:pt x="2808605" y="3115310"/>
                  <a:pt x="2795271" y="3123565"/>
                  <a:pt x="2773680" y="3123565"/>
                </a:cubicBezTo>
                <a:cubicBezTo>
                  <a:pt x="2750186" y="3123565"/>
                  <a:pt x="2737486" y="3114040"/>
                  <a:pt x="2730500" y="3101975"/>
                </a:cubicBezTo>
                <a:cubicBezTo>
                  <a:pt x="2724150" y="3091180"/>
                  <a:pt x="2722246" y="3077210"/>
                  <a:pt x="2722246" y="3053080"/>
                </a:cubicBezTo>
                <a:lnTo>
                  <a:pt x="2722246" y="2950210"/>
                </a:lnTo>
                <a:close/>
                <a:moveTo>
                  <a:pt x="2496821" y="2950210"/>
                </a:moveTo>
                <a:lnTo>
                  <a:pt x="2496821" y="3155950"/>
                </a:lnTo>
                <a:lnTo>
                  <a:pt x="2553971" y="3155950"/>
                </a:lnTo>
                <a:cubicBezTo>
                  <a:pt x="2583180" y="3155950"/>
                  <a:pt x="2602865" y="3151505"/>
                  <a:pt x="2617471" y="3142615"/>
                </a:cubicBezTo>
                <a:cubicBezTo>
                  <a:pt x="2636521" y="3131185"/>
                  <a:pt x="2644140" y="3114040"/>
                  <a:pt x="2644775" y="3093720"/>
                </a:cubicBezTo>
                <a:cubicBezTo>
                  <a:pt x="2644775" y="3068320"/>
                  <a:pt x="2630805" y="3051175"/>
                  <a:pt x="2605405" y="3044825"/>
                </a:cubicBezTo>
                <a:lnTo>
                  <a:pt x="2605405" y="3044190"/>
                </a:lnTo>
                <a:cubicBezTo>
                  <a:pt x="2623186" y="3037840"/>
                  <a:pt x="2636521" y="3024505"/>
                  <a:pt x="2636521" y="3002280"/>
                </a:cubicBezTo>
                <a:cubicBezTo>
                  <a:pt x="2636521" y="2983865"/>
                  <a:pt x="2627630" y="2969895"/>
                  <a:pt x="2612390" y="2961005"/>
                </a:cubicBezTo>
                <a:cubicBezTo>
                  <a:pt x="2598421" y="2952750"/>
                  <a:pt x="2581275" y="2950210"/>
                  <a:pt x="2553971" y="2950210"/>
                </a:cubicBezTo>
                <a:close/>
                <a:moveTo>
                  <a:pt x="2297430" y="2950210"/>
                </a:moveTo>
                <a:lnTo>
                  <a:pt x="2297430" y="3155315"/>
                </a:lnTo>
                <a:lnTo>
                  <a:pt x="2333625" y="3155315"/>
                </a:lnTo>
                <a:lnTo>
                  <a:pt x="2333625" y="3051175"/>
                </a:lnTo>
                <a:lnTo>
                  <a:pt x="2334261" y="3051175"/>
                </a:lnTo>
                <a:lnTo>
                  <a:pt x="2420621" y="3155950"/>
                </a:lnTo>
                <a:lnTo>
                  <a:pt x="2465705" y="3155950"/>
                </a:lnTo>
                <a:lnTo>
                  <a:pt x="2373630" y="3045460"/>
                </a:lnTo>
                <a:lnTo>
                  <a:pt x="2458721" y="2950210"/>
                </a:lnTo>
                <a:lnTo>
                  <a:pt x="2415540" y="2950210"/>
                </a:lnTo>
                <a:lnTo>
                  <a:pt x="2334261" y="3042285"/>
                </a:lnTo>
                <a:lnTo>
                  <a:pt x="2333625" y="3042285"/>
                </a:lnTo>
                <a:lnTo>
                  <a:pt x="2333625" y="2950210"/>
                </a:lnTo>
                <a:close/>
                <a:moveTo>
                  <a:pt x="2071371" y="2950210"/>
                </a:moveTo>
                <a:lnTo>
                  <a:pt x="2071371" y="3155950"/>
                </a:lnTo>
                <a:lnTo>
                  <a:pt x="2107565" y="3155950"/>
                </a:lnTo>
                <a:lnTo>
                  <a:pt x="2107565" y="3065145"/>
                </a:lnTo>
                <a:lnTo>
                  <a:pt x="2207896" y="3065145"/>
                </a:lnTo>
                <a:lnTo>
                  <a:pt x="2207896" y="3155950"/>
                </a:lnTo>
                <a:lnTo>
                  <a:pt x="2244090" y="3155950"/>
                </a:lnTo>
                <a:lnTo>
                  <a:pt x="2244090" y="2950210"/>
                </a:lnTo>
                <a:lnTo>
                  <a:pt x="2207896" y="2950210"/>
                </a:lnTo>
                <a:lnTo>
                  <a:pt x="2207896" y="3033395"/>
                </a:lnTo>
                <a:lnTo>
                  <a:pt x="2107565" y="3033395"/>
                </a:lnTo>
                <a:lnTo>
                  <a:pt x="2107565" y="2950210"/>
                </a:lnTo>
                <a:close/>
                <a:moveTo>
                  <a:pt x="1819275" y="2942965"/>
                </a:moveTo>
                <a:lnTo>
                  <a:pt x="1819275" y="2963545"/>
                </a:lnTo>
                <a:lnTo>
                  <a:pt x="1818640" y="2963304"/>
                </a:lnTo>
                <a:lnTo>
                  <a:pt x="1818640" y="2960370"/>
                </a:lnTo>
                <a:lnTo>
                  <a:pt x="1818640" y="2943225"/>
                </a:lnTo>
                <a:close/>
                <a:moveTo>
                  <a:pt x="1818640" y="2929674"/>
                </a:moveTo>
                <a:lnTo>
                  <a:pt x="1819275" y="2929890"/>
                </a:lnTo>
                <a:lnTo>
                  <a:pt x="1819275" y="2930293"/>
                </a:lnTo>
                <a:lnTo>
                  <a:pt x="1818640" y="2930525"/>
                </a:lnTo>
                <a:close/>
                <a:moveTo>
                  <a:pt x="1905636" y="2926715"/>
                </a:moveTo>
                <a:lnTo>
                  <a:pt x="1905636" y="3079115"/>
                </a:lnTo>
                <a:cubicBezTo>
                  <a:pt x="1886586" y="3078480"/>
                  <a:pt x="1871346" y="3079750"/>
                  <a:pt x="1861821" y="3081020"/>
                </a:cubicBezTo>
                <a:lnTo>
                  <a:pt x="1861821" y="2955925"/>
                </a:lnTo>
                <a:cubicBezTo>
                  <a:pt x="1861821" y="2955925"/>
                  <a:pt x="1853565" y="2957195"/>
                  <a:pt x="1846580" y="2961005"/>
                </a:cubicBezTo>
                <a:lnTo>
                  <a:pt x="1846580" y="3084195"/>
                </a:lnTo>
                <a:lnTo>
                  <a:pt x="1846580" y="3098800"/>
                </a:lnTo>
                <a:cubicBezTo>
                  <a:pt x="1846580" y="3098800"/>
                  <a:pt x="1851025" y="3097530"/>
                  <a:pt x="1858646" y="3096260"/>
                </a:cubicBezTo>
                <a:cubicBezTo>
                  <a:pt x="1871346" y="3093720"/>
                  <a:pt x="1894840" y="3091815"/>
                  <a:pt x="1920875" y="3094990"/>
                </a:cubicBezTo>
                <a:lnTo>
                  <a:pt x="1920875" y="3082925"/>
                </a:lnTo>
                <a:lnTo>
                  <a:pt x="1920875" y="2928620"/>
                </a:lnTo>
                <a:cubicBezTo>
                  <a:pt x="1920875" y="2928620"/>
                  <a:pt x="1912621" y="2926080"/>
                  <a:pt x="1905636" y="2926715"/>
                </a:cubicBezTo>
                <a:close/>
                <a:moveTo>
                  <a:pt x="1879759" y="2914729"/>
                </a:moveTo>
                <a:cubicBezTo>
                  <a:pt x="1899444" y="2913538"/>
                  <a:pt x="1917701" y="2915602"/>
                  <a:pt x="1932305" y="2918460"/>
                </a:cubicBezTo>
                <a:lnTo>
                  <a:pt x="1932305" y="3108960"/>
                </a:lnTo>
                <a:cubicBezTo>
                  <a:pt x="1906905" y="3104515"/>
                  <a:pt x="1870075" y="3102610"/>
                  <a:pt x="1833880" y="3114675"/>
                </a:cubicBezTo>
                <a:lnTo>
                  <a:pt x="1833880" y="2955290"/>
                </a:lnTo>
                <a:cubicBezTo>
                  <a:pt x="1840865" y="2952750"/>
                  <a:pt x="1849121" y="2949575"/>
                  <a:pt x="1858011" y="2947035"/>
                </a:cubicBezTo>
                <a:cubicBezTo>
                  <a:pt x="1863090" y="2945130"/>
                  <a:pt x="1880871" y="2940685"/>
                  <a:pt x="1880871" y="2958465"/>
                </a:cubicBezTo>
                <a:cubicBezTo>
                  <a:pt x="1880871" y="2966720"/>
                  <a:pt x="1880871" y="2971165"/>
                  <a:pt x="1880871" y="2982595"/>
                </a:cubicBezTo>
                <a:cubicBezTo>
                  <a:pt x="1880236" y="2985135"/>
                  <a:pt x="1879600" y="2987675"/>
                  <a:pt x="1876425" y="2988945"/>
                </a:cubicBezTo>
                <a:cubicBezTo>
                  <a:pt x="1873886" y="2990215"/>
                  <a:pt x="1866265" y="2991485"/>
                  <a:pt x="1866265" y="2991485"/>
                </a:cubicBezTo>
                <a:lnTo>
                  <a:pt x="1866265" y="3006725"/>
                </a:lnTo>
                <a:cubicBezTo>
                  <a:pt x="1866265" y="3006725"/>
                  <a:pt x="1866900" y="3006725"/>
                  <a:pt x="1874521" y="3006090"/>
                </a:cubicBezTo>
                <a:cubicBezTo>
                  <a:pt x="1879600" y="3005455"/>
                  <a:pt x="1880871" y="3007995"/>
                  <a:pt x="1880871" y="3013075"/>
                </a:cubicBezTo>
                <a:cubicBezTo>
                  <a:pt x="1880871" y="3023870"/>
                  <a:pt x="1880871" y="3045460"/>
                  <a:pt x="1880871" y="3045460"/>
                </a:cubicBezTo>
                <a:cubicBezTo>
                  <a:pt x="1880871" y="3045460"/>
                  <a:pt x="1880871" y="3049270"/>
                  <a:pt x="1878330" y="3052445"/>
                </a:cubicBezTo>
                <a:cubicBezTo>
                  <a:pt x="1875790" y="3054985"/>
                  <a:pt x="1866265" y="3055620"/>
                  <a:pt x="1866265" y="3055620"/>
                </a:cubicBezTo>
                <a:lnTo>
                  <a:pt x="1866265" y="3070225"/>
                </a:lnTo>
                <a:cubicBezTo>
                  <a:pt x="1866265" y="3070225"/>
                  <a:pt x="1877696" y="3068955"/>
                  <a:pt x="1883411" y="3067050"/>
                </a:cubicBezTo>
                <a:cubicBezTo>
                  <a:pt x="1884680" y="3066415"/>
                  <a:pt x="1891665" y="3063240"/>
                  <a:pt x="1893571" y="3057525"/>
                </a:cubicBezTo>
                <a:cubicBezTo>
                  <a:pt x="1896111" y="3049905"/>
                  <a:pt x="1896111" y="3020060"/>
                  <a:pt x="1894840" y="3006090"/>
                </a:cubicBezTo>
                <a:cubicBezTo>
                  <a:pt x="1894205" y="2997200"/>
                  <a:pt x="1885950" y="2995295"/>
                  <a:pt x="1885950" y="2995295"/>
                </a:cubicBezTo>
                <a:cubicBezTo>
                  <a:pt x="1885950" y="2995295"/>
                  <a:pt x="1895475" y="2990850"/>
                  <a:pt x="1895475" y="2981325"/>
                </a:cubicBezTo>
                <a:lnTo>
                  <a:pt x="1895475" y="2951480"/>
                </a:lnTo>
                <a:cubicBezTo>
                  <a:pt x="1895475" y="2931160"/>
                  <a:pt x="1876425" y="2924810"/>
                  <a:pt x="1858011" y="2929890"/>
                </a:cubicBezTo>
                <a:cubicBezTo>
                  <a:pt x="1844200" y="2933224"/>
                  <a:pt x="1828959" y="2939058"/>
                  <a:pt x="1822202" y="2941766"/>
                </a:cubicBezTo>
                <a:lnTo>
                  <a:pt x="1819275" y="2942965"/>
                </a:lnTo>
                <a:lnTo>
                  <a:pt x="1819275" y="2930293"/>
                </a:lnTo>
                <a:lnTo>
                  <a:pt x="1849438" y="2919263"/>
                </a:lnTo>
                <a:cubicBezTo>
                  <a:pt x="1859717" y="2916733"/>
                  <a:pt x="1869917" y="2915324"/>
                  <a:pt x="1879759" y="2914729"/>
                </a:cubicBezTo>
                <a:close/>
                <a:moveTo>
                  <a:pt x="1874004" y="2881570"/>
                </a:moveTo>
                <a:cubicBezTo>
                  <a:pt x="1856502" y="2883178"/>
                  <a:pt x="1837690" y="2887345"/>
                  <a:pt x="1818640" y="2895600"/>
                </a:cubicBezTo>
                <a:lnTo>
                  <a:pt x="1818640" y="2929674"/>
                </a:lnTo>
                <a:lnTo>
                  <a:pt x="1808341" y="2926179"/>
                </a:lnTo>
                <a:cubicBezTo>
                  <a:pt x="1787327" y="2920166"/>
                  <a:pt x="1738631" y="2911475"/>
                  <a:pt x="1685290" y="2938145"/>
                </a:cubicBezTo>
                <a:lnTo>
                  <a:pt x="1685290" y="2975610"/>
                </a:lnTo>
                <a:lnTo>
                  <a:pt x="1685290" y="3160395"/>
                </a:lnTo>
                <a:lnTo>
                  <a:pt x="1685290" y="3194050"/>
                </a:lnTo>
                <a:cubicBezTo>
                  <a:pt x="1762761" y="3166745"/>
                  <a:pt x="1837690" y="3197225"/>
                  <a:pt x="1837690" y="3197225"/>
                </a:cubicBezTo>
                <a:cubicBezTo>
                  <a:pt x="1945005" y="3239135"/>
                  <a:pt x="2003425" y="3217545"/>
                  <a:pt x="2003425" y="3217545"/>
                </a:cubicBezTo>
                <a:lnTo>
                  <a:pt x="2003425" y="3167380"/>
                </a:lnTo>
                <a:cubicBezTo>
                  <a:pt x="2003425" y="3167380"/>
                  <a:pt x="1954530" y="3197860"/>
                  <a:pt x="1845946" y="3162935"/>
                </a:cubicBezTo>
                <a:cubicBezTo>
                  <a:pt x="1845946" y="3162935"/>
                  <a:pt x="1842453" y="3161586"/>
                  <a:pt x="1836133" y="3159730"/>
                </a:cubicBezTo>
                <a:lnTo>
                  <a:pt x="1820244" y="3156028"/>
                </a:lnTo>
                <a:lnTo>
                  <a:pt x="1869182" y="3139014"/>
                </a:lnTo>
                <a:cubicBezTo>
                  <a:pt x="1920082" y="3132138"/>
                  <a:pt x="1967230" y="3152140"/>
                  <a:pt x="1967230" y="3152140"/>
                </a:cubicBezTo>
                <a:lnTo>
                  <a:pt x="1967230" y="3117215"/>
                </a:lnTo>
                <a:lnTo>
                  <a:pt x="1967230" y="2928620"/>
                </a:lnTo>
                <a:lnTo>
                  <a:pt x="1967230" y="2894965"/>
                </a:lnTo>
                <a:cubicBezTo>
                  <a:pt x="1967230" y="2894965"/>
                  <a:pt x="1926511" y="2876748"/>
                  <a:pt x="1874004" y="2881570"/>
                </a:cubicBezTo>
                <a:close/>
                <a:moveTo>
                  <a:pt x="3176905" y="0"/>
                </a:moveTo>
                <a:lnTo>
                  <a:pt x="3176905" y="3394075"/>
                </a:lnTo>
                <a:lnTo>
                  <a:pt x="1140461" y="3394075"/>
                </a:lnTo>
                <a:lnTo>
                  <a:pt x="0" y="2253615"/>
                </a:lnTo>
                <a:lnTo>
                  <a:pt x="251461" y="2002155"/>
                </a:lnTo>
                <a:lnTo>
                  <a:pt x="713105" y="2463800"/>
                </a:lnTo>
                <a:close/>
              </a:path>
            </a:pathLst>
          </a:custGeom>
          <a:solidFill>
            <a:srgbClr val="477C8E"/>
          </a:solidFill>
        </p:spPr>
        <p:txBody>
          <a:bodyPr wrap="square" anchor="ctr">
            <a:no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69" name="Slide Number Placeholder 5">
            <a:extLst>
              <a:ext uri="{FF2B5EF4-FFF2-40B4-BE49-F238E27FC236}">
                <a16:creationId xmlns:a16="http://schemas.microsoft.com/office/drawing/2014/main" id="{E87B9311-D73D-7740-B4EE-733D5C0F02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209570" y="23478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516B4711-541B-144F-85EB-EC22D13575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4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 -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itle 442">
            <a:extLst>
              <a:ext uri="{FF2B5EF4-FFF2-40B4-BE49-F238E27FC236}">
                <a16:creationId xmlns:a16="http://schemas.microsoft.com/office/drawing/2014/main" id="{AFBC754F-44E8-5141-A41D-2186D2EA29F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39229" y="499848"/>
            <a:ext cx="11729858" cy="746021"/>
          </a:xfrm>
          <a:prstGeom prst="rect">
            <a:avLst/>
          </a:prstGeom>
        </p:spPr>
        <p:txBody>
          <a:bodyPr anchor="t"/>
          <a:lstStyle>
            <a:lvl1pPr algn="l">
              <a:defRPr sz="5500" b="1">
                <a:solidFill>
                  <a:srgbClr val="273A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Title Here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6DAB76-07B5-E643-9DDC-394250243A4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39228" y="1515091"/>
            <a:ext cx="11729857" cy="4421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477C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498" name="Picture Placeholder 497">
            <a:extLst>
              <a:ext uri="{FF2B5EF4-FFF2-40B4-BE49-F238E27FC236}">
                <a16:creationId xmlns:a16="http://schemas.microsoft.com/office/drawing/2014/main" id="{CF21E41F-A69C-FA42-9224-6DE93DD37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9755" y="6172199"/>
            <a:ext cx="2722245" cy="685800"/>
          </a:xfrm>
          <a:custGeom>
            <a:avLst/>
            <a:gdLst>
              <a:gd name="connsiteX0" fmla="*/ 1363980 w 2722245"/>
              <a:gd name="connsiteY0" fmla="*/ 446744 h 685800"/>
              <a:gd name="connsiteX1" fmla="*/ 1365584 w 2722245"/>
              <a:gd name="connsiteY1" fmla="*/ 447118 h 685800"/>
              <a:gd name="connsiteX2" fmla="*/ 1363980 w 2722245"/>
              <a:gd name="connsiteY2" fmla="*/ 447675 h 685800"/>
              <a:gd name="connsiteX3" fmla="*/ 2077720 w 2722245"/>
              <a:gd name="connsiteY3" fmla="*/ 354965 h 685800"/>
              <a:gd name="connsiteX4" fmla="*/ 2110740 w 2722245"/>
              <a:gd name="connsiteY4" fmla="*/ 354965 h 685800"/>
              <a:gd name="connsiteX5" fmla="*/ 2153285 w 2722245"/>
              <a:gd name="connsiteY5" fmla="*/ 384810 h 685800"/>
              <a:gd name="connsiteX6" fmla="*/ 2141220 w 2722245"/>
              <a:gd name="connsiteY6" fmla="*/ 408305 h 685800"/>
              <a:gd name="connsiteX7" fmla="*/ 2100580 w 2722245"/>
              <a:gd name="connsiteY7" fmla="*/ 415925 h 685800"/>
              <a:gd name="connsiteX8" fmla="*/ 2077720 w 2722245"/>
              <a:gd name="connsiteY8" fmla="*/ 415925 h 685800"/>
              <a:gd name="connsiteX9" fmla="*/ 2077720 w 2722245"/>
              <a:gd name="connsiteY9" fmla="*/ 273050 h 685800"/>
              <a:gd name="connsiteX10" fmla="*/ 2096770 w 2722245"/>
              <a:gd name="connsiteY10" fmla="*/ 273050 h 685800"/>
              <a:gd name="connsiteX11" fmla="*/ 2132330 w 2722245"/>
              <a:gd name="connsiteY11" fmla="*/ 278765 h 685800"/>
              <a:gd name="connsiteX12" fmla="*/ 2145030 w 2722245"/>
              <a:gd name="connsiteY12" fmla="*/ 300990 h 685800"/>
              <a:gd name="connsiteX13" fmla="*/ 2110105 w 2722245"/>
              <a:gd name="connsiteY13" fmla="*/ 328930 h 685800"/>
              <a:gd name="connsiteX14" fmla="*/ 2077720 w 2722245"/>
              <a:gd name="connsiteY14" fmla="*/ 328930 h 685800"/>
              <a:gd name="connsiteX15" fmla="*/ 1303803 w 2722245"/>
              <a:gd name="connsiteY15" fmla="*/ 243652 h 685800"/>
              <a:gd name="connsiteX16" fmla="*/ 1356647 w 2722245"/>
              <a:gd name="connsiteY16" fmla="*/ 251609 h 685800"/>
              <a:gd name="connsiteX17" fmla="*/ 1363980 w 2722245"/>
              <a:gd name="connsiteY17" fmla="*/ 254394 h 685800"/>
              <a:gd name="connsiteX18" fmla="*/ 1363980 w 2722245"/>
              <a:gd name="connsiteY18" fmla="*/ 422275 h 685800"/>
              <a:gd name="connsiteX19" fmla="*/ 1363980 w 2722245"/>
              <a:gd name="connsiteY19" fmla="*/ 446744 h 685800"/>
              <a:gd name="connsiteX20" fmla="*/ 1354693 w 2722245"/>
              <a:gd name="connsiteY20" fmla="*/ 444580 h 685800"/>
              <a:gd name="connsiteX21" fmla="*/ 1266189 w 2722245"/>
              <a:gd name="connsiteY21" fmla="*/ 443230 h 685800"/>
              <a:gd name="connsiteX22" fmla="*/ 1266189 w 2722245"/>
              <a:gd name="connsiteY22" fmla="*/ 249555 h 685800"/>
              <a:gd name="connsiteX23" fmla="*/ 1303803 w 2722245"/>
              <a:gd name="connsiteY23" fmla="*/ 243652 h 685800"/>
              <a:gd name="connsiteX24" fmla="*/ 2231390 w 2722245"/>
              <a:gd name="connsiteY24" fmla="*/ 241300 h 685800"/>
              <a:gd name="connsiteX25" fmla="*/ 2231390 w 2722245"/>
              <a:gd name="connsiteY25" fmla="*/ 346075 h 685800"/>
              <a:gd name="connsiteX26" fmla="*/ 2245995 w 2722245"/>
              <a:gd name="connsiteY26" fmla="*/ 414020 h 685800"/>
              <a:gd name="connsiteX27" fmla="*/ 2317750 w 2722245"/>
              <a:gd name="connsiteY27" fmla="*/ 447040 h 685800"/>
              <a:gd name="connsiteX28" fmla="*/ 2389505 w 2722245"/>
              <a:gd name="connsiteY28" fmla="*/ 414655 h 685800"/>
              <a:gd name="connsiteX29" fmla="*/ 2404110 w 2722245"/>
              <a:gd name="connsiteY29" fmla="*/ 344170 h 685800"/>
              <a:gd name="connsiteX30" fmla="*/ 2404110 w 2722245"/>
              <a:gd name="connsiteY30" fmla="*/ 241300 h 685800"/>
              <a:gd name="connsiteX31" fmla="*/ 2369185 w 2722245"/>
              <a:gd name="connsiteY31" fmla="*/ 241300 h 685800"/>
              <a:gd name="connsiteX32" fmla="*/ 2369185 w 2722245"/>
              <a:gd name="connsiteY32" fmla="*/ 344805 h 685800"/>
              <a:gd name="connsiteX33" fmla="*/ 2360930 w 2722245"/>
              <a:gd name="connsiteY33" fmla="*/ 393700 h 685800"/>
              <a:gd name="connsiteX34" fmla="*/ 2319020 w 2722245"/>
              <a:gd name="connsiteY34" fmla="*/ 414655 h 685800"/>
              <a:gd name="connsiteX35" fmla="*/ 2275840 w 2722245"/>
              <a:gd name="connsiteY35" fmla="*/ 393065 h 685800"/>
              <a:gd name="connsiteX36" fmla="*/ 2267585 w 2722245"/>
              <a:gd name="connsiteY36" fmla="*/ 344170 h 685800"/>
              <a:gd name="connsiteX37" fmla="*/ 2267585 w 2722245"/>
              <a:gd name="connsiteY37" fmla="*/ 241300 h 685800"/>
              <a:gd name="connsiteX38" fmla="*/ 2042160 w 2722245"/>
              <a:gd name="connsiteY38" fmla="*/ 241300 h 685800"/>
              <a:gd name="connsiteX39" fmla="*/ 2042160 w 2722245"/>
              <a:gd name="connsiteY39" fmla="*/ 447040 h 685800"/>
              <a:gd name="connsiteX40" fmla="*/ 2099310 w 2722245"/>
              <a:gd name="connsiteY40" fmla="*/ 447040 h 685800"/>
              <a:gd name="connsiteX41" fmla="*/ 2162810 w 2722245"/>
              <a:gd name="connsiteY41" fmla="*/ 433705 h 685800"/>
              <a:gd name="connsiteX42" fmla="*/ 2190115 w 2722245"/>
              <a:gd name="connsiteY42" fmla="*/ 384810 h 685800"/>
              <a:gd name="connsiteX43" fmla="*/ 2150745 w 2722245"/>
              <a:gd name="connsiteY43" fmla="*/ 335915 h 685800"/>
              <a:gd name="connsiteX44" fmla="*/ 2150745 w 2722245"/>
              <a:gd name="connsiteY44" fmla="*/ 335280 h 685800"/>
              <a:gd name="connsiteX45" fmla="*/ 2181860 w 2722245"/>
              <a:gd name="connsiteY45" fmla="*/ 293370 h 685800"/>
              <a:gd name="connsiteX46" fmla="*/ 2157730 w 2722245"/>
              <a:gd name="connsiteY46" fmla="*/ 252095 h 685800"/>
              <a:gd name="connsiteX47" fmla="*/ 2099310 w 2722245"/>
              <a:gd name="connsiteY47" fmla="*/ 241300 h 685800"/>
              <a:gd name="connsiteX48" fmla="*/ 1842770 w 2722245"/>
              <a:gd name="connsiteY48" fmla="*/ 241300 h 685800"/>
              <a:gd name="connsiteX49" fmla="*/ 1842770 w 2722245"/>
              <a:gd name="connsiteY49" fmla="*/ 446405 h 685800"/>
              <a:gd name="connsiteX50" fmla="*/ 1878964 w 2722245"/>
              <a:gd name="connsiteY50" fmla="*/ 446405 h 685800"/>
              <a:gd name="connsiteX51" fmla="*/ 1878964 w 2722245"/>
              <a:gd name="connsiteY51" fmla="*/ 342265 h 685800"/>
              <a:gd name="connsiteX52" fmla="*/ 1879600 w 2722245"/>
              <a:gd name="connsiteY52" fmla="*/ 342265 h 685800"/>
              <a:gd name="connsiteX53" fmla="*/ 1965960 w 2722245"/>
              <a:gd name="connsiteY53" fmla="*/ 447040 h 685800"/>
              <a:gd name="connsiteX54" fmla="*/ 2011045 w 2722245"/>
              <a:gd name="connsiteY54" fmla="*/ 447040 h 685800"/>
              <a:gd name="connsiteX55" fmla="*/ 1918970 w 2722245"/>
              <a:gd name="connsiteY55" fmla="*/ 336550 h 685800"/>
              <a:gd name="connsiteX56" fmla="*/ 2004060 w 2722245"/>
              <a:gd name="connsiteY56" fmla="*/ 241300 h 685800"/>
              <a:gd name="connsiteX57" fmla="*/ 1960880 w 2722245"/>
              <a:gd name="connsiteY57" fmla="*/ 241300 h 685800"/>
              <a:gd name="connsiteX58" fmla="*/ 1879600 w 2722245"/>
              <a:gd name="connsiteY58" fmla="*/ 333375 h 685800"/>
              <a:gd name="connsiteX59" fmla="*/ 1878964 w 2722245"/>
              <a:gd name="connsiteY59" fmla="*/ 333375 h 685800"/>
              <a:gd name="connsiteX60" fmla="*/ 1878964 w 2722245"/>
              <a:gd name="connsiteY60" fmla="*/ 241300 h 685800"/>
              <a:gd name="connsiteX61" fmla="*/ 1616710 w 2722245"/>
              <a:gd name="connsiteY61" fmla="*/ 241300 h 685800"/>
              <a:gd name="connsiteX62" fmla="*/ 1616710 w 2722245"/>
              <a:gd name="connsiteY62" fmla="*/ 447040 h 685800"/>
              <a:gd name="connsiteX63" fmla="*/ 1652905 w 2722245"/>
              <a:gd name="connsiteY63" fmla="*/ 447040 h 685800"/>
              <a:gd name="connsiteX64" fmla="*/ 1652905 w 2722245"/>
              <a:gd name="connsiteY64" fmla="*/ 356235 h 685800"/>
              <a:gd name="connsiteX65" fmla="*/ 1753235 w 2722245"/>
              <a:gd name="connsiteY65" fmla="*/ 356235 h 685800"/>
              <a:gd name="connsiteX66" fmla="*/ 1753235 w 2722245"/>
              <a:gd name="connsiteY66" fmla="*/ 447040 h 685800"/>
              <a:gd name="connsiteX67" fmla="*/ 1789430 w 2722245"/>
              <a:gd name="connsiteY67" fmla="*/ 447040 h 685800"/>
              <a:gd name="connsiteX68" fmla="*/ 1789430 w 2722245"/>
              <a:gd name="connsiteY68" fmla="*/ 241300 h 685800"/>
              <a:gd name="connsiteX69" fmla="*/ 1753235 w 2722245"/>
              <a:gd name="connsiteY69" fmla="*/ 241300 h 685800"/>
              <a:gd name="connsiteX70" fmla="*/ 1753235 w 2722245"/>
              <a:gd name="connsiteY70" fmla="*/ 324485 h 685800"/>
              <a:gd name="connsiteX71" fmla="*/ 1652905 w 2722245"/>
              <a:gd name="connsiteY71" fmla="*/ 324485 h 685800"/>
              <a:gd name="connsiteX72" fmla="*/ 1652905 w 2722245"/>
              <a:gd name="connsiteY72" fmla="*/ 241300 h 685800"/>
              <a:gd name="connsiteX73" fmla="*/ 1364614 w 2722245"/>
              <a:gd name="connsiteY73" fmla="*/ 234067 h 685800"/>
              <a:gd name="connsiteX74" fmla="*/ 1364614 w 2722245"/>
              <a:gd name="connsiteY74" fmla="*/ 254635 h 685800"/>
              <a:gd name="connsiteX75" fmla="*/ 1363980 w 2722245"/>
              <a:gd name="connsiteY75" fmla="*/ 254394 h 685800"/>
              <a:gd name="connsiteX76" fmla="*/ 1363980 w 2722245"/>
              <a:gd name="connsiteY76" fmla="*/ 251460 h 685800"/>
              <a:gd name="connsiteX77" fmla="*/ 1363980 w 2722245"/>
              <a:gd name="connsiteY77" fmla="*/ 234315 h 685800"/>
              <a:gd name="connsiteX78" fmla="*/ 1363980 w 2722245"/>
              <a:gd name="connsiteY78" fmla="*/ 220765 h 685800"/>
              <a:gd name="connsiteX79" fmla="*/ 1364614 w 2722245"/>
              <a:gd name="connsiteY79" fmla="*/ 220980 h 685800"/>
              <a:gd name="connsiteX80" fmla="*/ 1364614 w 2722245"/>
              <a:gd name="connsiteY80" fmla="*/ 221383 h 685800"/>
              <a:gd name="connsiteX81" fmla="*/ 1363980 w 2722245"/>
              <a:gd name="connsiteY81" fmla="*/ 221615 h 685800"/>
              <a:gd name="connsiteX82" fmla="*/ 1450975 w 2722245"/>
              <a:gd name="connsiteY82" fmla="*/ 217805 h 685800"/>
              <a:gd name="connsiteX83" fmla="*/ 1450975 w 2722245"/>
              <a:gd name="connsiteY83" fmla="*/ 370205 h 685800"/>
              <a:gd name="connsiteX84" fmla="*/ 1407160 w 2722245"/>
              <a:gd name="connsiteY84" fmla="*/ 372110 h 685800"/>
              <a:gd name="connsiteX85" fmla="*/ 1407160 w 2722245"/>
              <a:gd name="connsiteY85" fmla="*/ 247015 h 685800"/>
              <a:gd name="connsiteX86" fmla="*/ 1391920 w 2722245"/>
              <a:gd name="connsiteY86" fmla="*/ 252095 h 685800"/>
              <a:gd name="connsiteX87" fmla="*/ 1391920 w 2722245"/>
              <a:gd name="connsiteY87" fmla="*/ 375285 h 685800"/>
              <a:gd name="connsiteX88" fmla="*/ 1391920 w 2722245"/>
              <a:gd name="connsiteY88" fmla="*/ 389890 h 685800"/>
              <a:gd name="connsiteX89" fmla="*/ 1403985 w 2722245"/>
              <a:gd name="connsiteY89" fmla="*/ 387350 h 685800"/>
              <a:gd name="connsiteX90" fmla="*/ 1466214 w 2722245"/>
              <a:gd name="connsiteY90" fmla="*/ 386080 h 685800"/>
              <a:gd name="connsiteX91" fmla="*/ 1466214 w 2722245"/>
              <a:gd name="connsiteY91" fmla="*/ 374015 h 685800"/>
              <a:gd name="connsiteX92" fmla="*/ 1466214 w 2722245"/>
              <a:gd name="connsiteY92" fmla="*/ 219710 h 685800"/>
              <a:gd name="connsiteX93" fmla="*/ 1450975 w 2722245"/>
              <a:gd name="connsiteY93" fmla="*/ 217805 h 685800"/>
              <a:gd name="connsiteX94" fmla="*/ 1425099 w 2722245"/>
              <a:gd name="connsiteY94" fmla="*/ 205820 h 685800"/>
              <a:gd name="connsiteX95" fmla="*/ 1477645 w 2722245"/>
              <a:gd name="connsiteY95" fmla="*/ 209550 h 685800"/>
              <a:gd name="connsiteX96" fmla="*/ 1477645 w 2722245"/>
              <a:gd name="connsiteY96" fmla="*/ 400050 h 685800"/>
              <a:gd name="connsiteX97" fmla="*/ 1379220 w 2722245"/>
              <a:gd name="connsiteY97" fmla="*/ 405765 h 685800"/>
              <a:gd name="connsiteX98" fmla="*/ 1379220 w 2722245"/>
              <a:gd name="connsiteY98" fmla="*/ 246380 h 685800"/>
              <a:gd name="connsiteX99" fmla="*/ 1403350 w 2722245"/>
              <a:gd name="connsiteY99" fmla="*/ 238125 h 685800"/>
              <a:gd name="connsiteX100" fmla="*/ 1426210 w 2722245"/>
              <a:gd name="connsiteY100" fmla="*/ 249555 h 685800"/>
              <a:gd name="connsiteX101" fmla="*/ 1426210 w 2722245"/>
              <a:gd name="connsiteY101" fmla="*/ 273685 h 685800"/>
              <a:gd name="connsiteX102" fmla="*/ 1421764 w 2722245"/>
              <a:gd name="connsiteY102" fmla="*/ 280035 h 685800"/>
              <a:gd name="connsiteX103" fmla="*/ 1411605 w 2722245"/>
              <a:gd name="connsiteY103" fmla="*/ 282575 h 685800"/>
              <a:gd name="connsiteX104" fmla="*/ 1411605 w 2722245"/>
              <a:gd name="connsiteY104" fmla="*/ 297815 h 685800"/>
              <a:gd name="connsiteX105" fmla="*/ 1419860 w 2722245"/>
              <a:gd name="connsiteY105" fmla="*/ 297180 h 685800"/>
              <a:gd name="connsiteX106" fmla="*/ 1426210 w 2722245"/>
              <a:gd name="connsiteY106" fmla="*/ 304165 h 685800"/>
              <a:gd name="connsiteX107" fmla="*/ 1426210 w 2722245"/>
              <a:gd name="connsiteY107" fmla="*/ 336550 h 685800"/>
              <a:gd name="connsiteX108" fmla="*/ 1423670 w 2722245"/>
              <a:gd name="connsiteY108" fmla="*/ 343535 h 685800"/>
              <a:gd name="connsiteX109" fmla="*/ 1411605 w 2722245"/>
              <a:gd name="connsiteY109" fmla="*/ 346710 h 685800"/>
              <a:gd name="connsiteX110" fmla="*/ 1411605 w 2722245"/>
              <a:gd name="connsiteY110" fmla="*/ 361315 h 685800"/>
              <a:gd name="connsiteX111" fmla="*/ 1428750 w 2722245"/>
              <a:gd name="connsiteY111" fmla="*/ 358140 h 685800"/>
              <a:gd name="connsiteX112" fmla="*/ 1438910 w 2722245"/>
              <a:gd name="connsiteY112" fmla="*/ 348615 h 685800"/>
              <a:gd name="connsiteX113" fmla="*/ 1440180 w 2722245"/>
              <a:gd name="connsiteY113" fmla="*/ 297180 h 685800"/>
              <a:gd name="connsiteX114" fmla="*/ 1431289 w 2722245"/>
              <a:gd name="connsiteY114" fmla="*/ 286385 h 685800"/>
              <a:gd name="connsiteX115" fmla="*/ 1440814 w 2722245"/>
              <a:gd name="connsiteY115" fmla="*/ 272415 h 685800"/>
              <a:gd name="connsiteX116" fmla="*/ 1440814 w 2722245"/>
              <a:gd name="connsiteY116" fmla="*/ 242570 h 685800"/>
              <a:gd name="connsiteX117" fmla="*/ 1403350 w 2722245"/>
              <a:gd name="connsiteY117" fmla="*/ 220980 h 685800"/>
              <a:gd name="connsiteX118" fmla="*/ 1376759 w 2722245"/>
              <a:gd name="connsiteY118" fmla="*/ 229315 h 685800"/>
              <a:gd name="connsiteX119" fmla="*/ 1364614 w 2722245"/>
              <a:gd name="connsiteY119" fmla="*/ 234067 h 685800"/>
              <a:gd name="connsiteX120" fmla="*/ 1364614 w 2722245"/>
              <a:gd name="connsiteY120" fmla="*/ 221383 h 685800"/>
              <a:gd name="connsiteX121" fmla="*/ 1394778 w 2722245"/>
              <a:gd name="connsiteY121" fmla="*/ 210354 h 685800"/>
              <a:gd name="connsiteX122" fmla="*/ 1425099 w 2722245"/>
              <a:gd name="connsiteY122" fmla="*/ 205820 h 685800"/>
              <a:gd name="connsiteX123" fmla="*/ 1419344 w 2722245"/>
              <a:gd name="connsiteY123" fmla="*/ 172661 h 685800"/>
              <a:gd name="connsiteX124" fmla="*/ 1363980 w 2722245"/>
              <a:gd name="connsiteY124" fmla="*/ 186690 h 685800"/>
              <a:gd name="connsiteX125" fmla="*/ 1363980 w 2722245"/>
              <a:gd name="connsiteY125" fmla="*/ 220765 h 685800"/>
              <a:gd name="connsiteX126" fmla="*/ 1353680 w 2722245"/>
              <a:gd name="connsiteY126" fmla="*/ 217269 h 685800"/>
              <a:gd name="connsiteX127" fmla="*/ 1230630 w 2722245"/>
              <a:gd name="connsiteY127" fmla="*/ 229235 h 685800"/>
              <a:gd name="connsiteX128" fmla="*/ 1230630 w 2722245"/>
              <a:gd name="connsiteY128" fmla="*/ 266700 h 685800"/>
              <a:gd name="connsiteX129" fmla="*/ 1230630 w 2722245"/>
              <a:gd name="connsiteY129" fmla="*/ 451485 h 685800"/>
              <a:gd name="connsiteX130" fmla="*/ 1230630 w 2722245"/>
              <a:gd name="connsiteY130" fmla="*/ 485140 h 685800"/>
              <a:gd name="connsiteX131" fmla="*/ 1383030 w 2722245"/>
              <a:gd name="connsiteY131" fmla="*/ 488315 h 685800"/>
              <a:gd name="connsiteX132" fmla="*/ 1548764 w 2722245"/>
              <a:gd name="connsiteY132" fmla="*/ 508635 h 685800"/>
              <a:gd name="connsiteX133" fmla="*/ 1548764 w 2722245"/>
              <a:gd name="connsiteY133" fmla="*/ 458470 h 685800"/>
              <a:gd name="connsiteX134" fmla="*/ 1391285 w 2722245"/>
              <a:gd name="connsiteY134" fmla="*/ 454025 h 685800"/>
              <a:gd name="connsiteX135" fmla="*/ 1381472 w 2722245"/>
              <a:gd name="connsiteY135" fmla="*/ 450820 h 685800"/>
              <a:gd name="connsiteX136" fmla="*/ 1365584 w 2722245"/>
              <a:gd name="connsiteY136" fmla="*/ 447118 h 685800"/>
              <a:gd name="connsiteX137" fmla="*/ 1414522 w 2722245"/>
              <a:gd name="connsiteY137" fmla="*/ 430104 h 685800"/>
              <a:gd name="connsiteX138" fmla="*/ 1512570 w 2722245"/>
              <a:gd name="connsiteY138" fmla="*/ 443230 h 685800"/>
              <a:gd name="connsiteX139" fmla="*/ 1512570 w 2722245"/>
              <a:gd name="connsiteY139" fmla="*/ 408305 h 685800"/>
              <a:gd name="connsiteX140" fmla="*/ 1512570 w 2722245"/>
              <a:gd name="connsiteY140" fmla="*/ 219710 h 685800"/>
              <a:gd name="connsiteX141" fmla="*/ 1512570 w 2722245"/>
              <a:gd name="connsiteY141" fmla="*/ 186055 h 685800"/>
              <a:gd name="connsiteX142" fmla="*/ 1419344 w 2722245"/>
              <a:gd name="connsiteY142" fmla="*/ 172661 h 685800"/>
              <a:gd name="connsiteX143" fmla="*/ 0 w 2722245"/>
              <a:gd name="connsiteY143" fmla="*/ 0 h 685800"/>
              <a:gd name="connsiteX144" fmla="*/ 2722245 w 2722245"/>
              <a:gd name="connsiteY144" fmla="*/ 0 h 685800"/>
              <a:gd name="connsiteX145" fmla="*/ 2722245 w 2722245"/>
              <a:gd name="connsiteY145" fmla="*/ 685800 h 685800"/>
              <a:gd name="connsiteX146" fmla="*/ 683895 w 2722245"/>
              <a:gd name="connsiteY146" fmla="*/ 685800 h 685800"/>
              <a:gd name="connsiteX147" fmla="*/ 0 w 2722245"/>
              <a:gd name="connsiteY147" fmla="*/ 254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2722245" h="685800">
                <a:moveTo>
                  <a:pt x="1363980" y="446744"/>
                </a:moveTo>
                <a:lnTo>
                  <a:pt x="1365584" y="447118"/>
                </a:lnTo>
                <a:lnTo>
                  <a:pt x="1363980" y="447675"/>
                </a:lnTo>
                <a:close/>
                <a:moveTo>
                  <a:pt x="2077720" y="354965"/>
                </a:moveTo>
                <a:lnTo>
                  <a:pt x="2110740" y="354965"/>
                </a:lnTo>
                <a:cubicBezTo>
                  <a:pt x="2138045" y="354965"/>
                  <a:pt x="2153285" y="365125"/>
                  <a:pt x="2153285" y="384810"/>
                </a:cubicBezTo>
                <a:cubicBezTo>
                  <a:pt x="2153285" y="396875"/>
                  <a:pt x="2147570" y="403860"/>
                  <a:pt x="2141220" y="408305"/>
                </a:cubicBezTo>
                <a:cubicBezTo>
                  <a:pt x="2133600" y="413385"/>
                  <a:pt x="2122170" y="415925"/>
                  <a:pt x="2100580" y="415925"/>
                </a:cubicBezTo>
                <a:lnTo>
                  <a:pt x="2077720" y="415925"/>
                </a:lnTo>
                <a:close/>
                <a:moveTo>
                  <a:pt x="2077720" y="273050"/>
                </a:moveTo>
                <a:lnTo>
                  <a:pt x="2096770" y="273050"/>
                </a:lnTo>
                <a:cubicBezTo>
                  <a:pt x="2114550" y="273050"/>
                  <a:pt x="2124075" y="274320"/>
                  <a:pt x="2132330" y="278765"/>
                </a:cubicBezTo>
                <a:cubicBezTo>
                  <a:pt x="2139950" y="283210"/>
                  <a:pt x="2145030" y="290195"/>
                  <a:pt x="2145030" y="300990"/>
                </a:cubicBezTo>
                <a:cubicBezTo>
                  <a:pt x="2145030" y="320040"/>
                  <a:pt x="2129790" y="328930"/>
                  <a:pt x="2110105" y="328930"/>
                </a:cubicBezTo>
                <a:lnTo>
                  <a:pt x="2077720" y="328930"/>
                </a:lnTo>
                <a:close/>
                <a:moveTo>
                  <a:pt x="1303803" y="243652"/>
                </a:moveTo>
                <a:cubicBezTo>
                  <a:pt x="1327199" y="243116"/>
                  <a:pt x="1346428" y="248176"/>
                  <a:pt x="1356647" y="251609"/>
                </a:cubicBezTo>
                <a:lnTo>
                  <a:pt x="1363980" y="254394"/>
                </a:lnTo>
                <a:lnTo>
                  <a:pt x="1363980" y="422275"/>
                </a:lnTo>
                <a:lnTo>
                  <a:pt x="1363980" y="446744"/>
                </a:lnTo>
                <a:lnTo>
                  <a:pt x="1354693" y="444580"/>
                </a:lnTo>
                <a:cubicBezTo>
                  <a:pt x="1332071" y="440531"/>
                  <a:pt x="1300797" y="437833"/>
                  <a:pt x="1266189" y="443230"/>
                </a:cubicBezTo>
                <a:lnTo>
                  <a:pt x="1266189" y="249555"/>
                </a:lnTo>
                <a:cubicBezTo>
                  <a:pt x="1279366" y="245587"/>
                  <a:pt x="1292105" y="243920"/>
                  <a:pt x="1303803" y="243652"/>
                </a:cubicBezTo>
                <a:close/>
                <a:moveTo>
                  <a:pt x="2231390" y="241300"/>
                </a:moveTo>
                <a:lnTo>
                  <a:pt x="2231390" y="346075"/>
                </a:lnTo>
                <a:cubicBezTo>
                  <a:pt x="2231390" y="374015"/>
                  <a:pt x="2234565" y="396875"/>
                  <a:pt x="2245995" y="414020"/>
                </a:cubicBezTo>
                <a:cubicBezTo>
                  <a:pt x="2259965" y="434340"/>
                  <a:pt x="2284730" y="447040"/>
                  <a:pt x="2317750" y="447040"/>
                </a:cubicBezTo>
                <a:cubicBezTo>
                  <a:pt x="2349500" y="447040"/>
                  <a:pt x="2375535" y="435610"/>
                  <a:pt x="2389505" y="414655"/>
                </a:cubicBezTo>
                <a:cubicBezTo>
                  <a:pt x="2400935" y="397510"/>
                  <a:pt x="2404110" y="374650"/>
                  <a:pt x="2404110" y="344170"/>
                </a:cubicBezTo>
                <a:lnTo>
                  <a:pt x="2404110" y="241300"/>
                </a:lnTo>
                <a:lnTo>
                  <a:pt x="2369185" y="241300"/>
                </a:lnTo>
                <a:lnTo>
                  <a:pt x="2369185" y="344805"/>
                </a:lnTo>
                <a:cubicBezTo>
                  <a:pt x="2369185" y="367030"/>
                  <a:pt x="2367280" y="382905"/>
                  <a:pt x="2360930" y="393700"/>
                </a:cubicBezTo>
                <a:cubicBezTo>
                  <a:pt x="2353945" y="406400"/>
                  <a:pt x="2340610" y="414655"/>
                  <a:pt x="2319020" y="414655"/>
                </a:cubicBezTo>
                <a:cubicBezTo>
                  <a:pt x="2295525" y="414655"/>
                  <a:pt x="2282825" y="405130"/>
                  <a:pt x="2275840" y="393065"/>
                </a:cubicBezTo>
                <a:cubicBezTo>
                  <a:pt x="2269490" y="382270"/>
                  <a:pt x="2267585" y="368300"/>
                  <a:pt x="2267585" y="344170"/>
                </a:cubicBezTo>
                <a:lnTo>
                  <a:pt x="2267585" y="241300"/>
                </a:lnTo>
                <a:close/>
                <a:moveTo>
                  <a:pt x="2042160" y="241300"/>
                </a:moveTo>
                <a:lnTo>
                  <a:pt x="2042160" y="447040"/>
                </a:lnTo>
                <a:lnTo>
                  <a:pt x="2099310" y="447040"/>
                </a:lnTo>
                <a:cubicBezTo>
                  <a:pt x="2128520" y="447040"/>
                  <a:pt x="2148205" y="442595"/>
                  <a:pt x="2162810" y="433705"/>
                </a:cubicBezTo>
                <a:cubicBezTo>
                  <a:pt x="2181860" y="422275"/>
                  <a:pt x="2189480" y="405130"/>
                  <a:pt x="2190115" y="384810"/>
                </a:cubicBezTo>
                <a:cubicBezTo>
                  <a:pt x="2190115" y="359410"/>
                  <a:pt x="2176145" y="342265"/>
                  <a:pt x="2150745" y="335915"/>
                </a:cubicBezTo>
                <a:lnTo>
                  <a:pt x="2150745" y="335280"/>
                </a:lnTo>
                <a:cubicBezTo>
                  <a:pt x="2168525" y="328930"/>
                  <a:pt x="2181860" y="315595"/>
                  <a:pt x="2181860" y="293370"/>
                </a:cubicBezTo>
                <a:cubicBezTo>
                  <a:pt x="2181860" y="274955"/>
                  <a:pt x="2172970" y="260985"/>
                  <a:pt x="2157730" y="252095"/>
                </a:cubicBezTo>
                <a:cubicBezTo>
                  <a:pt x="2143760" y="243840"/>
                  <a:pt x="2126615" y="241300"/>
                  <a:pt x="2099310" y="241300"/>
                </a:cubicBezTo>
                <a:close/>
                <a:moveTo>
                  <a:pt x="1842770" y="241300"/>
                </a:moveTo>
                <a:lnTo>
                  <a:pt x="1842770" y="446405"/>
                </a:lnTo>
                <a:lnTo>
                  <a:pt x="1878964" y="446405"/>
                </a:lnTo>
                <a:lnTo>
                  <a:pt x="1878964" y="342265"/>
                </a:lnTo>
                <a:lnTo>
                  <a:pt x="1879600" y="342265"/>
                </a:lnTo>
                <a:lnTo>
                  <a:pt x="1965960" y="447040"/>
                </a:lnTo>
                <a:lnTo>
                  <a:pt x="2011045" y="447040"/>
                </a:lnTo>
                <a:lnTo>
                  <a:pt x="1918970" y="336550"/>
                </a:lnTo>
                <a:lnTo>
                  <a:pt x="2004060" y="241300"/>
                </a:lnTo>
                <a:lnTo>
                  <a:pt x="1960880" y="241300"/>
                </a:lnTo>
                <a:lnTo>
                  <a:pt x="1879600" y="333375"/>
                </a:lnTo>
                <a:lnTo>
                  <a:pt x="1878964" y="333375"/>
                </a:lnTo>
                <a:lnTo>
                  <a:pt x="1878964" y="241300"/>
                </a:lnTo>
                <a:close/>
                <a:moveTo>
                  <a:pt x="1616710" y="241300"/>
                </a:moveTo>
                <a:lnTo>
                  <a:pt x="1616710" y="447040"/>
                </a:lnTo>
                <a:lnTo>
                  <a:pt x="1652905" y="447040"/>
                </a:lnTo>
                <a:lnTo>
                  <a:pt x="1652905" y="356235"/>
                </a:lnTo>
                <a:lnTo>
                  <a:pt x="1753235" y="356235"/>
                </a:lnTo>
                <a:lnTo>
                  <a:pt x="1753235" y="447040"/>
                </a:lnTo>
                <a:lnTo>
                  <a:pt x="1789430" y="447040"/>
                </a:lnTo>
                <a:lnTo>
                  <a:pt x="1789430" y="241300"/>
                </a:lnTo>
                <a:lnTo>
                  <a:pt x="1753235" y="241300"/>
                </a:lnTo>
                <a:lnTo>
                  <a:pt x="1753235" y="324485"/>
                </a:lnTo>
                <a:lnTo>
                  <a:pt x="1652905" y="324485"/>
                </a:lnTo>
                <a:lnTo>
                  <a:pt x="1652905" y="241300"/>
                </a:lnTo>
                <a:close/>
                <a:moveTo>
                  <a:pt x="1364614" y="234067"/>
                </a:moveTo>
                <a:lnTo>
                  <a:pt x="1364614" y="254635"/>
                </a:lnTo>
                <a:lnTo>
                  <a:pt x="1363980" y="254394"/>
                </a:lnTo>
                <a:lnTo>
                  <a:pt x="1363980" y="251460"/>
                </a:lnTo>
                <a:lnTo>
                  <a:pt x="1363980" y="234315"/>
                </a:lnTo>
                <a:close/>
                <a:moveTo>
                  <a:pt x="1363980" y="220765"/>
                </a:moveTo>
                <a:lnTo>
                  <a:pt x="1364614" y="220980"/>
                </a:lnTo>
                <a:lnTo>
                  <a:pt x="1364614" y="221383"/>
                </a:lnTo>
                <a:lnTo>
                  <a:pt x="1363980" y="221615"/>
                </a:lnTo>
                <a:close/>
                <a:moveTo>
                  <a:pt x="1450975" y="217805"/>
                </a:moveTo>
                <a:lnTo>
                  <a:pt x="1450975" y="370205"/>
                </a:lnTo>
                <a:cubicBezTo>
                  <a:pt x="1431925" y="369570"/>
                  <a:pt x="1416685" y="370840"/>
                  <a:pt x="1407160" y="372110"/>
                </a:cubicBezTo>
                <a:lnTo>
                  <a:pt x="1407160" y="247015"/>
                </a:lnTo>
                <a:cubicBezTo>
                  <a:pt x="1407160" y="247015"/>
                  <a:pt x="1398905" y="248285"/>
                  <a:pt x="1391920" y="252095"/>
                </a:cubicBezTo>
                <a:lnTo>
                  <a:pt x="1391920" y="375285"/>
                </a:lnTo>
                <a:lnTo>
                  <a:pt x="1391920" y="389890"/>
                </a:lnTo>
                <a:cubicBezTo>
                  <a:pt x="1391920" y="389890"/>
                  <a:pt x="1396364" y="388620"/>
                  <a:pt x="1403985" y="387350"/>
                </a:cubicBezTo>
                <a:cubicBezTo>
                  <a:pt x="1416685" y="384810"/>
                  <a:pt x="1440180" y="382905"/>
                  <a:pt x="1466214" y="386080"/>
                </a:cubicBezTo>
                <a:lnTo>
                  <a:pt x="1466214" y="374015"/>
                </a:lnTo>
                <a:lnTo>
                  <a:pt x="1466214" y="219710"/>
                </a:lnTo>
                <a:cubicBezTo>
                  <a:pt x="1466214" y="219710"/>
                  <a:pt x="1457960" y="217170"/>
                  <a:pt x="1450975" y="217805"/>
                </a:cubicBezTo>
                <a:close/>
                <a:moveTo>
                  <a:pt x="1425099" y="205820"/>
                </a:moveTo>
                <a:cubicBezTo>
                  <a:pt x="1444784" y="204629"/>
                  <a:pt x="1463040" y="206693"/>
                  <a:pt x="1477645" y="209550"/>
                </a:cubicBezTo>
                <a:lnTo>
                  <a:pt x="1477645" y="400050"/>
                </a:lnTo>
                <a:cubicBezTo>
                  <a:pt x="1452245" y="395605"/>
                  <a:pt x="1415414" y="393700"/>
                  <a:pt x="1379220" y="405765"/>
                </a:cubicBezTo>
                <a:lnTo>
                  <a:pt x="1379220" y="246380"/>
                </a:lnTo>
                <a:cubicBezTo>
                  <a:pt x="1386205" y="243840"/>
                  <a:pt x="1394460" y="240665"/>
                  <a:pt x="1403350" y="238125"/>
                </a:cubicBezTo>
                <a:cubicBezTo>
                  <a:pt x="1408430" y="236220"/>
                  <a:pt x="1426210" y="231775"/>
                  <a:pt x="1426210" y="249555"/>
                </a:cubicBezTo>
                <a:cubicBezTo>
                  <a:pt x="1426210" y="257810"/>
                  <a:pt x="1426210" y="262255"/>
                  <a:pt x="1426210" y="273685"/>
                </a:cubicBezTo>
                <a:cubicBezTo>
                  <a:pt x="1425575" y="276225"/>
                  <a:pt x="1424939" y="278765"/>
                  <a:pt x="1421764" y="280035"/>
                </a:cubicBezTo>
                <a:cubicBezTo>
                  <a:pt x="1419225" y="281305"/>
                  <a:pt x="1411605" y="282575"/>
                  <a:pt x="1411605" y="282575"/>
                </a:cubicBezTo>
                <a:lnTo>
                  <a:pt x="1411605" y="297815"/>
                </a:lnTo>
                <a:cubicBezTo>
                  <a:pt x="1411605" y="297815"/>
                  <a:pt x="1412239" y="297815"/>
                  <a:pt x="1419860" y="297180"/>
                </a:cubicBezTo>
                <a:cubicBezTo>
                  <a:pt x="1424939" y="296545"/>
                  <a:pt x="1426210" y="299085"/>
                  <a:pt x="1426210" y="304165"/>
                </a:cubicBezTo>
                <a:cubicBezTo>
                  <a:pt x="1426210" y="314960"/>
                  <a:pt x="1426210" y="336550"/>
                  <a:pt x="1426210" y="336550"/>
                </a:cubicBezTo>
                <a:cubicBezTo>
                  <a:pt x="1426210" y="336550"/>
                  <a:pt x="1426210" y="340360"/>
                  <a:pt x="1423670" y="343535"/>
                </a:cubicBezTo>
                <a:cubicBezTo>
                  <a:pt x="1421130" y="346075"/>
                  <a:pt x="1411605" y="346710"/>
                  <a:pt x="1411605" y="346710"/>
                </a:cubicBezTo>
                <a:lnTo>
                  <a:pt x="1411605" y="361315"/>
                </a:lnTo>
                <a:cubicBezTo>
                  <a:pt x="1411605" y="361315"/>
                  <a:pt x="1423035" y="360045"/>
                  <a:pt x="1428750" y="358140"/>
                </a:cubicBezTo>
                <a:cubicBezTo>
                  <a:pt x="1430020" y="357505"/>
                  <a:pt x="1437005" y="354330"/>
                  <a:pt x="1438910" y="348615"/>
                </a:cubicBezTo>
                <a:cubicBezTo>
                  <a:pt x="1441450" y="340995"/>
                  <a:pt x="1441450" y="311150"/>
                  <a:pt x="1440180" y="297180"/>
                </a:cubicBezTo>
                <a:cubicBezTo>
                  <a:pt x="1439545" y="288290"/>
                  <a:pt x="1431289" y="286385"/>
                  <a:pt x="1431289" y="286385"/>
                </a:cubicBezTo>
                <a:cubicBezTo>
                  <a:pt x="1431289" y="286385"/>
                  <a:pt x="1440814" y="281940"/>
                  <a:pt x="1440814" y="272415"/>
                </a:cubicBezTo>
                <a:lnTo>
                  <a:pt x="1440814" y="242570"/>
                </a:lnTo>
                <a:cubicBezTo>
                  <a:pt x="1440814" y="222250"/>
                  <a:pt x="1421764" y="215900"/>
                  <a:pt x="1403350" y="220980"/>
                </a:cubicBezTo>
                <a:cubicBezTo>
                  <a:pt x="1394143" y="223203"/>
                  <a:pt x="1384300" y="226537"/>
                  <a:pt x="1376759" y="229315"/>
                </a:cubicBezTo>
                <a:lnTo>
                  <a:pt x="1364614" y="234067"/>
                </a:lnTo>
                <a:lnTo>
                  <a:pt x="1364614" y="221383"/>
                </a:lnTo>
                <a:lnTo>
                  <a:pt x="1394778" y="210354"/>
                </a:lnTo>
                <a:cubicBezTo>
                  <a:pt x="1405057" y="207824"/>
                  <a:pt x="1415256" y="206415"/>
                  <a:pt x="1425099" y="205820"/>
                </a:cubicBezTo>
                <a:close/>
                <a:moveTo>
                  <a:pt x="1419344" y="172661"/>
                </a:moveTo>
                <a:cubicBezTo>
                  <a:pt x="1401842" y="174268"/>
                  <a:pt x="1383030" y="178435"/>
                  <a:pt x="1363980" y="186690"/>
                </a:cubicBezTo>
                <a:lnTo>
                  <a:pt x="1363980" y="220765"/>
                </a:lnTo>
                <a:lnTo>
                  <a:pt x="1353680" y="217269"/>
                </a:lnTo>
                <a:cubicBezTo>
                  <a:pt x="1332666" y="211257"/>
                  <a:pt x="1283970" y="202565"/>
                  <a:pt x="1230630" y="229235"/>
                </a:cubicBezTo>
                <a:lnTo>
                  <a:pt x="1230630" y="266700"/>
                </a:lnTo>
                <a:lnTo>
                  <a:pt x="1230630" y="451485"/>
                </a:lnTo>
                <a:lnTo>
                  <a:pt x="1230630" y="485140"/>
                </a:lnTo>
                <a:cubicBezTo>
                  <a:pt x="1308100" y="457835"/>
                  <a:pt x="1383030" y="488315"/>
                  <a:pt x="1383030" y="488315"/>
                </a:cubicBezTo>
                <a:cubicBezTo>
                  <a:pt x="1490345" y="530225"/>
                  <a:pt x="1548764" y="508635"/>
                  <a:pt x="1548764" y="508635"/>
                </a:cubicBezTo>
                <a:lnTo>
                  <a:pt x="1548764" y="458470"/>
                </a:lnTo>
                <a:cubicBezTo>
                  <a:pt x="1548764" y="458470"/>
                  <a:pt x="1499870" y="488950"/>
                  <a:pt x="1391285" y="454025"/>
                </a:cubicBezTo>
                <a:cubicBezTo>
                  <a:pt x="1391285" y="454025"/>
                  <a:pt x="1387792" y="452676"/>
                  <a:pt x="1381472" y="450820"/>
                </a:cubicBezTo>
                <a:lnTo>
                  <a:pt x="1365584" y="447118"/>
                </a:lnTo>
                <a:lnTo>
                  <a:pt x="1414522" y="430104"/>
                </a:lnTo>
                <a:cubicBezTo>
                  <a:pt x="1465421" y="423228"/>
                  <a:pt x="1512570" y="443230"/>
                  <a:pt x="1512570" y="443230"/>
                </a:cubicBezTo>
                <a:lnTo>
                  <a:pt x="1512570" y="408305"/>
                </a:lnTo>
                <a:lnTo>
                  <a:pt x="1512570" y="219710"/>
                </a:lnTo>
                <a:lnTo>
                  <a:pt x="1512570" y="186055"/>
                </a:lnTo>
                <a:cubicBezTo>
                  <a:pt x="1512570" y="186055"/>
                  <a:pt x="1471851" y="167839"/>
                  <a:pt x="1419344" y="172661"/>
                </a:cubicBezTo>
                <a:close/>
                <a:moveTo>
                  <a:pt x="0" y="0"/>
                </a:moveTo>
                <a:lnTo>
                  <a:pt x="2722245" y="0"/>
                </a:lnTo>
                <a:lnTo>
                  <a:pt x="2722245" y="685800"/>
                </a:lnTo>
                <a:lnTo>
                  <a:pt x="683895" y="685800"/>
                </a:lnTo>
                <a:lnTo>
                  <a:pt x="0" y="2540"/>
                </a:lnTo>
                <a:close/>
              </a:path>
            </a:pathLst>
          </a:custGeom>
          <a:solidFill>
            <a:srgbClr val="273AA5"/>
          </a:solidFill>
        </p:spPr>
        <p:txBody>
          <a:bodyPr wrap="square" anchor="ctr">
            <a:noAutofit/>
          </a:bodyPr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00" name="Slide Number Placeholder 5">
            <a:extLst>
              <a:ext uri="{FF2B5EF4-FFF2-40B4-BE49-F238E27FC236}">
                <a16:creationId xmlns:a16="http://schemas.microsoft.com/office/drawing/2014/main" id="{24F584A4-AEB2-A443-B13C-A030F4D48D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209570" y="23478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1">
                <a:solidFill>
                  <a:srgbClr val="273AA5"/>
                </a:solidFill>
              </a:defRPr>
            </a:lvl1pPr>
          </a:lstStyle>
          <a:p>
            <a:fld id="{516B4711-541B-144F-85EB-EC22D13575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01" name="Picture Placeholder 500">
            <a:extLst>
              <a:ext uri="{FF2B5EF4-FFF2-40B4-BE49-F238E27FC236}">
                <a16:creationId xmlns:a16="http://schemas.microsoft.com/office/drawing/2014/main" id="{1CB93D03-7B42-0D4F-9B71-5F55FDDA58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6172199"/>
            <a:ext cx="10153649" cy="685801"/>
          </a:xfrm>
          <a:custGeom>
            <a:avLst/>
            <a:gdLst>
              <a:gd name="connsiteX0" fmla="*/ 6349 w 10153649"/>
              <a:gd name="connsiteY0" fmla="*/ 0 h 685801"/>
              <a:gd name="connsiteX1" fmla="*/ 9469754 w 10153649"/>
              <a:gd name="connsiteY1" fmla="*/ 0 h 685801"/>
              <a:gd name="connsiteX2" fmla="*/ 9469754 w 10153649"/>
              <a:gd name="connsiteY2" fmla="*/ 2540 h 685801"/>
              <a:gd name="connsiteX3" fmla="*/ 10153649 w 10153649"/>
              <a:gd name="connsiteY3" fmla="*/ 685800 h 685801"/>
              <a:gd name="connsiteX4" fmla="*/ 9469754 w 10153649"/>
              <a:gd name="connsiteY4" fmla="*/ 685800 h 685801"/>
              <a:gd name="connsiteX5" fmla="*/ 9467849 w 10153649"/>
              <a:gd name="connsiteY5" fmla="*/ 685800 h 685801"/>
              <a:gd name="connsiteX6" fmla="*/ 6350 w 10153649"/>
              <a:gd name="connsiteY6" fmla="*/ 685800 h 685801"/>
              <a:gd name="connsiteX7" fmla="*/ 6350 w 10153649"/>
              <a:gd name="connsiteY7" fmla="*/ 685801 h 685801"/>
              <a:gd name="connsiteX8" fmla="*/ 0 w 10153649"/>
              <a:gd name="connsiteY8" fmla="*/ 685801 h 685801"/>
              <a:gd name="connsiteX9" fmla="*/ 0 w 10153649"/>
              <a:gd name="connsiteY9" fmla="*/ 1 h 685801"/>
              <a:gd name="connsiteX10" fmla="*/ 6349 w 10153649"/>
              <a:gd name="connsiteY10" fmla="*/ 1 h 68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53649" h="685801">
                <a:moveTo>
                  <a:pt x="6349" y="0"/>
                </a:moveTo>
                <a:lnTo>
                  <a:pt x="9469754" y="0"/>
                </a:lnTo>
                <a:lnTo>
                  <a:pt x="9469754" y="2540"/>
                </a:lnTo>
                <a:lnTo>
                  <a:pt x="10153649" y="685800"/>
                </a:lnTo>
                <a:lnTo>
                  <a:pt x="9469754" y="685800"/>
                </a:lnTo>
                <a:lnTo>
                  <a:pt x="9467849" y="685800"/>
                </a:lnTo>
                <a:lnTo>
                  <a:pt x="6350" y="685800"/>
                </a:lnTo>
                <a:lnTo>
                  <a:pt x="6350" y="685801"/>
                </a:lnTo>
                <a:lnTo>
                  <a:pt x="0" y="685801"/>
                </a:lnTo>
                <a:lnTo>
                  <a:pt x="0" y="1"/>
                </a:lnTo>
                <a:lnTo>
                  <a:pt x="6349" y="1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39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81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C7260C-F650-4651-81B7-1A7ACD3B5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9EB82-0E58-1149-955B-2840E1AFA3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16B4711-541B-144F-85EB-EC22D13575C4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3" y="-167053"/>
            <a:ext cx="12195636" cy="813042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E26FE26-8F74-4E10-99EB-2AB83EC71D44}"/>
              </a:ext>
            </a:extLst>
          </p:cNvPr>
          <p:cNvSpPr/>
          <p:nvPr/>
        </p:nvSpPr>
        <p:spPr>
          <a:xfrm>
            <a:off x="-157193" y="-144563"/>
            <a:ext cx="12340856" cy="810793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9EB82-0E58-1149-955B-2840E1AFA3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16B4711-541B-144F-85EB-EC22D13575C4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DE7A89-6068-4CA4-AB9F-F51391024E5A}"/>
              </a:ext>
            </a:extLst>
          </p:cNvPr>
          <p:cNvGrpSpPr/>
          <p:nvPr/>
        </p:nvGrpSpPr>
        <p:grpSpPr>
          <a:xfrm>
            <a:off x="735757" y="1086799"/>
            <a:ext cx="4916882" cy="1009052"/>
            <a:chOff x="-301701" y="2641527"/>
            <a:chExt cx="4916882" cy="1009051"/>
          </a:xfrm>
          <a:noFill/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7E005D-EA51-4566-B46D-1435AB6EF81A}"/>
                </a:ext>
              </a:extLst>
            </p:cNvPr>
            <p:cNvSpPr/>
            <p:nvPr/>
          </p:nvSpPr>
          <p:spPr>
            <a:xfrm>
              <a:off x="-301701" y="2641527"/>
              <a:ext cx="4051533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Economy</a:t>
              </a:r>
              <a:endParaRPr lang="en-US" sz="2800" dirty="0">
                <a:latin typeface="Trebuchet MS" panose="020B0603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1AA7E6-618D-4CA9-A219-24267F7109ED}"/>
                </a:ext>
              </a:extLst>
            </p:cNvPr>
            <p:cNvSpPr/>
            <p:nvPr/>
          </p:nvSpPr>
          <p:spPr>
            <a:xfrm>
              <a:off x="891025" y="3127358"/>
              <a:ext cx="3724156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/>
              <a:r>
                <a:rPr lang="en-US" sz="14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Ranks 7</a:t>
              </a:r>
              <a:r>
                <a:rPr lang="en-US" sz="1400" b="1" baseline="30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th</a:t>
              </a:r>
              <a:r>
                <a:rPr lang="en-US" sz="14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 in list of world’s most competitive economies (2023)</a:t>
              </a:r>
            </a:p>
          </p:txBody>
        </p:sp>
      </p:grpSp>
      <p:sp>
        <p:nvSpPr>
          <p:cNvPr id="14" name="Title 2">
            <a:extLst>
              <a:ext uri="{FF2B5EF4-FFF2-40B4-BE49-F238E27FC236}">
                <a16:creationId xmlns:a16="http://schemas.microsoft.com/office/drawing/2014/main" id="{C09A04ED-02B1-4B41-9251-DA0AEEAD31EF}"/>
              </a:ext>
            </a:extLst>
          </p:cNvPr>
          <p:cNvSpPr txBox="1">
            <a:spLocks/>
          </p:cNvSpPr>
          <p:nvPr/>
        </p:nvSpPr>
        <p:spPr>
          <a:xfrm>
            <a:off x="1528109" y="338386"/>
            <a:ext cx="9094622" cy="606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About Hong Kong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D22C8D-80E1-4E49-B5B2-AAF619D64FAD}"/>
              </a:ext>
            </a:extLst>
          </p:cNvPr>
          <p:cNvGrpSpPr/>
          <p:nvPr/>
        </p:nvGrpSpPr>
        <p:grpSpPr>
          <a:xfrm>
            <a:off x="4034739" y="1055970"/>
            <a:ext cx="6293339" cy="791637"/>
            <a:chOff x="-198548" y="2643498"/>
            <a:chExt cx="6293339" cy="791637"/>
          </a:xfrm>
          <a:noFill/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F84995-A7F2-417E-89C8-7137529156D4}"/>
                </a:ext>
              </a:extLst>
            </p:cNvPr>
            <p:cNvSpPr/>
            <p:nvPr/>
          </p:nvSpPr>
          <p:spPr>
            <a:xfrm>
              <a:off x="-198548" y="2643498"/>
              <a:ext cx="4051533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Population</a:t>
              </a:r>
              <a:endParaRPr lang="en-US" sz="2800" dirty="0">
                <a:latin typeface="Trebuchet MS" panose="020B0603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50B050-1808-4022-9A66-244D2BCD461D}"/>
                </a:ext>
              </a:extLst>
            </p:cNvPr>
            <p:cNvSpPr/>
            <p:nvPr/>
          </p:nvSpPr>
          <p:spPr>
            <a:xfrm>
              <a:off x="891024" y="3127358"/>
              <a:ext cx="5203767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/>
              <a:r>
                <a:rPr lang="en-US" sz="14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Approx. 7.5 million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3F6C6E-EE7A-4569-BC7D-A70472CF8D0D}"/>
              </a:ext>
            </a:extLst>
          </p:cNvPr>
          <p:cNvGrpSpPr/>
          <p:nvPr/>
        </p:nvGrpSpPr>
        <p:grpSpPr>
          <a:xfrm>
            <a:off x="6675439" y="1043053"/>
            <a:ext cx="6287903" cy="818219"/>
            <a:chOff x="-63859" y="2616916"/>
            <a:chExt cx="6287903" cy="818219"/>
          </a:xfrm>
          <a:noFill/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7C9962-95E7-4D32-B92A-96FE314803B9}"/>
                </a:ext>
              </a:extLst>
            </p:cNvPr>
            <p:cNvSpPr/>
            <p:nvPr/>
          </p:nvSpPr>
          <p:spPr>
            <a:xfrm>
              <a:off x="-63859" y="2616916"/>
              <a:ext cx="4051533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Geography</a:t>
              </a:r>
              <a:endParaRPr lang="en-US" sz="2800" dirty="0">
                <a:latin typeface="Trebuchet MS" panose="020B0603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6434BEA-32A9-4251-B34F-0CD92F762242}"/>
                </a:ext>
              </a:extLst>
            </p:cNvPr>
            <p:cNvSpPr/>
            <p:nvPr/>
          </p:nvSpPr>
          <p:spPr>
            <a:xfrm>
              <a:off x="1020277" y="3127358"/>
              <a:ext cx="5203767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/>
              <a:r>
                <a:rPr lang="en-US" sz="14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261 outlying islands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1F06AC-68DE-41E1-A29A-7040907120D1}"/>
              </a:ext>
            </a:extLst>
          </p:cNvPr>
          <p:cNvGrpSpPr/>
          <p:nvPr/>
        </p:nvGrpSpPr>
        <p:grpSpPr>
          <a:xfrm>
            <a:off x="169064" y="2837403"/>
            <a:ext cx="4130720" cy="1786892"/>
            <a:chOff x="169064" y="3454374"/>
            <a:chExt cx="4130720" cy="17868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674545-C382-4ABF-8C48-1856AB909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064" y="3457693"/>
              <a:ext cx="2763947" cy="178357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A9C36C-86D3-4894-B5FE-E2A1D8D58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0768" y="3454374"/>
              <a:ext cx="1379016" cy="178645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9CE369-1DE3-4073-A982-4EE15ECA56BC}"/>
              </a:ext>
            </a:extLst>
          </p:cNvPr>
          <p:cNvGrpSpPr/>
          <p:nvPr/>
        </p:nvGrpSpPr>
        <p:grpSpPr>
          <a:xfrm>
            <a:off x="4568910" y="2842236"/>
            <a:ext cx="1516935" cy="1794118"/>
            <a:chOff x="4568910" y="2842236"/>
            <a:chExt cx="1516935" cy="179411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FEBA835-F5F0-485C-853B-12A36030A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0749" y="3658115"/>
              <a:ext cx="1515096" cy="97823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6E2349-EEEC-476A-AA0B-362E83E5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8910" y="2842236"/>
              <a:ext cx="1516935" cy="83563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AD0A42-B07F-46C2-8E2B-D33D9A6CC34D}"/>
              </a:ext>
            </a:extLst>
          </p:cNvPr>
          <p:cNvGrpSpPr/>
          <p:nvPr/>
        </p:nvGrpSpPr>
        <p:grpSpPr>
          <a:xfrm>
            <a:off x="6480666" y="2840723"/>
            <a:ext cx="1571625" cy="1816664"/>
            <a:chOff x="6480666" y="2840723"/>
            <a:chExt cx="1571625" cy="181666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24E2E8-F323-45AD-BDE4-9CE6822A3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0666" y="3592502"/>
              <a:ext cx="1571625" cy="106488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5EC29DA-F016-4467-8785-068BA06A1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80667" y="2840723"/>
              <a:ext cx="1571624" cy="814224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FEF6DE84-EA9D-4F27-AB5E-26FE32284742}"/>
              </a:ext>
            </a:extLst>
          </p:cNvPr>
          <p:cNvSpPr/>
          <p:nvPr/>
        </p:nvSpPr>
        <p:spPr>
          <a:xfrm>
            <a:off x="850272" y="4857889"/>
            <a:ext cx="29612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Eastern and Western Culture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1796FE8-48A7-4490-8103-14D7CD4ADB4C}"/>
              </a:ext>
            </a:extLst>
          </p:cNvPr>
          <p:cNvSpPr/>
          <p:nvPr/>
        </p:nvSpPr>
        <p:spPr>
          <a:xfrm>
            <a:off x="3886620" y="4728542"/>
            <a:ext cx="2961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Unforgettable</a:t>
            </a:r>
          </a:p>
          <a:p>
            <a:pPr lvl="0" algn="ctr"/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Foodie Encounters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51A608-1853-44A7-A7E7-056C572B7CE4}"/>
              </a:ext>
            </a:extLst>
          </p:cNvPr>
          <p:cNvSpPr/>
          <p:nvPr/>
        </p:nvSpPr>
        <p:spPr>
          <a:xfrm>
            <a:off x="5792223" y="4719730"/>
            <a:ext cx="2961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Authentic</a:t>
            </a:r>
          </a:p>
          <a:p>
            <a:pPr lvl="0" algn="ctr"/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Local Culture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02A952-EF99-4A30-A089-B931E218D57A}"/>
              </a:ext>
            </a:extLst>
          </p:cNvPr>
          <p:cNvSpPr/>
          <p:nvPr/>
        </p:nvSpPr>
        <p:spPr>
          <a:xfrm>
            <a:off x="8428978" y="4706065"/>
            <a:ext cx="2961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Stunning Skyline &amp;</a:t>
            </a:r>
          </a:p>
          <a:p>
            <a:pPr lvl="0" algn="ctr"/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Breathtaking Landscapes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E674B8-2801-4A32-9CF7-15A90D66AD86}"/>
              </a:ext>
            </a:extLst>
          </p:cNvPr>
          <p:cNvGrpSpPr/>
          <p:nvPr/>
        </p:nvGrpSpPr>
        <p:grpSpPr>
          <a:xfrm>
            <a:off x="8758475" y="2810561"/>
            <a:ext cx="2428421" cy="1846826"/>
            <a:chOff x="8627864" y="2837403"/>
            <a:chExt cx="3165330" cy="240724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7C21372-7103-40DD-9F66-21D3EA0F1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98692" y="3794695"/>
              <a:ext cx="1594502" cy="144995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0F1FC80-722C-464F-A80E-B3A181CB8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62949" y="2837403"/>
              <a:ext cx="1630245" cy="108571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E569EA8-263E-4B7A-96E1-D938E4DF3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27864" y="2844352"/>
              <a:ext cx="1571625" cy="2400300"/>
            </a:xfrm>
            <a:prstGeom prst="rect">
              <a:avLst/>
            </a:prstGeom>
          </p:spPr>
        </p:pic>
      </p:grpSp>
      <p:sp>
        <p:nvSpPr>
          <p:cNvPr id="42" name="Picture Placeholder 20">
            <a:extLst>
              <a:ext uri="{FF2B5EF4-FFF2-40B4-BE49-F238E27FC236}">
                <a16:creationId xmlns:a16="http://schemas.microsoft.com/office/drawing/2014/main" id="{E6D69AD5-83E9-49E4-B9EB-9EFAA62744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6172199"/>
            <a:ext cx="10153649" cy="685801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Picture Placeholder 19">
            <a:extLst>
              <a:ext uri="{FF2B5EF4-FFF2-40B4-BE49-F238E27FC236}">
                <a16:creationId xmlns:a16="http://schemas.microsoft.com/office/drawing/2014/main" id="{22E31724-0E93-44E8-95A7-E6F4F90427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9755" y="6172199"/>
            <a:ext cx="2722245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1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7CFA7B9-1704-4E59-8F82-5BFE33E9F0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0" y="0"/>
            <a:ext cx="12192000" cy="6929480"/>
          </a:xfrm>
          <a:prstGeom prst="rect">
            <a:avLst/>
          </a:prstGeom>
        </p:spPr>
      </p:pic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2E31724-0E93-44E8-95A7-E6F4F90427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9EB82-0E58-1149-955B-2840E1AFA3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16B4711-541B-144F-85EB-EC22D13575C4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6D69AD5-83E9-49E4-B9EB-9EFAA62744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1AA7E6-618D-4CA9-A219-24267F7109ED}"/>
              </a:ext>
            </a:extLst>
          </p:cNvPr>
          <p:cNvSpPr/>
          <p:nvPr/>
        </p:nvSpPr>
        <p:spPr>
          <a:xfrm>
            <a:off x="1288491" y="1559407"/>
            <a:ext cx="47559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23rd in QS Top 50 under 50 (2021)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64th in QS Asia (2024)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Fully Government-funded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Unique Downtown Location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Medium of instructions:</a:t>
            </a:r>
            <a:b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English</a:t>
            </a:r>
            <a:endParaRPr lang="en-US" sz="2000" b="1" dirty="0">
              <a:solidFill>
                <a:srgbClr val="273A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09A04ED-02B1-4B41-9251-DA0AEEAD31EF}"/>
              </a:ext>
            </a:extLst>
          </p:cNvPr>
          <p:cNvSpPr txBox="1">
            <a:spLocks/>
          </p:cNvSpPr>
          <p:nvPr/>
        </p:nvSpPr>
        <p:spPr>
          <a:xfrm>
            <a:off x="1528109" y="296697"/>
            <a:ext cx="9094622" cy="606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About HKBU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9B558A-7A2F-4D27-9338-1F27EC792D80}"/>
              </a:ext>
            </a:extLst>
          </p:cNvPr>
          <p:cNvSpPr/>
          <p:nvPr/>
        </p:nvSpPr>
        <p:spPr>
          <a:xfrm>
            <a:off x="6734207" y="941009"/>
            <a:ext cx="46023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7 F</a:t>
            </a:r>
            <a:r>
              <a:rPr lang="en-HK" sz="2000" u="sng" dirty="0" err="1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aculties</a:t>
            </a:r>
            <a:endParaRPr lang="en-US" sz="2000" u="sng" dirty="0">
              <a:solidFill>
                <a:srgbClr val="273AA5"/>
              </a:solidFill>
              <a:latin typeface="Trebuchet MS" panose="020B0603020202020204" pitchFamily="34" charset="0"/>
            </a:endParaRPr>
          </a:p>
          <a:p>
            <a:pPr algn="ctr"/>
            <a:endParaRPr lang="en-HK" sz="2000" b="1" dirty="0">
              <a:solidFill>
                <a:srgbClr val="273A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Faculty of Arts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School of Business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School of Chinese Medicine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School of Communication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School of Creative Arts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Faculty of Science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rgbClr val="273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Faculty of Social Sciences</a:t>
            </a:r>
            <a:endParaRPr lang="en-US" sz="2000" b="1" dirty="0">
              <a:solidFill>
                <a:srgbClr val="273A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1349905" y="3399007"/>
            <a:ext cx="2477459" cy="1963745"/>
            <a:chOff x="-1559821" y="-239378"/>
            <a:chExt cx="2477459" cy="1963745"/>
          </a:xfrm>
        </p:grpSpPr>
        <p:sp>
          <p:nvSpPr>
            <p:cNvPr id="30" name="Oval 29"/>
            <p:cNvSpPr/>
            <p:nvPr/>
          </p:nvSpPr>
          <p:spPr>
            <a:xfrm rot="14820069">
              <a:off x="-1609338" y="-160424"/>
              <a:ext cx="1934308" cy="1835274"/>
            </a:xfrm>
            <a:prstGeom prst="ellipse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14820069">
              <a:off x="-1258737" y="-160424"/>
              <a:ext cx="1934308" cy="1835274"/>
            </a:xfrm>
            <a:prstGeom prst="ellipse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14820069">
              <a:off x="-967153" y="-189861"/>
              <a:ext cx="1934308" cy="1835274"/>
            </a:xfrm>
            <a:prstGeom prst="ellipse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6635" y="4144430"/>
            <a:ext cx="11045412" cy="1451985"/>
            <a:chOff x="396635" y="4144430"/>
            <a:chExt cx="11045412" cy="145198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878BC25-1166-44CF-BA6C-A0A09CF82CE1}"/>
                </a:ext>
              </a:extLst>
            </p:cNvPr>
            <p:cNvGrpSpPr/>
            <p:nvPr/>
          </p:nvGrpSpPr>
          <p:grpSpPr>
            <a:xfrm>
              <a:off x="396635" y="4144430"/>
              <a:ext cx="8962585" cy="1451985"/>
              <a:chOff x="220375" y="4144430"/>
              <a:chExt cx="8355555" cy="135364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70AE6BD-2A49-4DEE-896A-41723853E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0375" y="4152590"/>
                <a:ext cx="1842031" cy="134548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3AD2450-56DC-4DC1-8E58-853DFB0CE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62406" y="4152590"/>
                <a:ext cx="1876509" cy="134548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BA92473-7242-4747-903D-B92703038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8915" y="4144430"/>
                <a:ext cx="4637015" cy="134743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4C1CB0A-8B48-4E78-BB60-1FE6CD710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59221" y="4144430"/>
              <a:ext cx="2082826" cy="14502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-1541468" y="-180216"/>
            <a:ext cx="2477459" cy="1963745"/>
            <a:chOff x="-1559821" y="-239378"/>
            <a:chExt cx="2477459" cy="1963745"/>
          </a:xfrm>
        </p:grpSpPr>
        <p:sp>
          <p:nvSpPr>
            <p:cNvPr id="26" name="Oval 25"/>
            <p:cNvSpPr/>
            <p:nvPr/>
          </p:nvSpPr>
          <p:spPr>
            <a:xfrm rot="14820069">
              <a:off x="-1609338" y="-160424"/>
              <a:ext cx="1934308" cy="1835274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14820069">
              <a:off x="-1258737" y="-160424"/>
              <a:ext cx="1934308" cy="1835274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14820069">
              <a:off x="-967153" y="-189861"/>
              <a:ext cx="1934308" cy="1835274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9030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D974E5-125A-4518-99DF-B6803FA32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6" cy="674369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0906EC-FA43-4254-89B7-AA3A8421E9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1145B-ECF1-4942-8960-A968308F28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16B4711-541B-144F-85EB-EC22D13575C4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76AD55-AA9F-4699-A72F-DFF0DB6156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F035568-1C2F-4C89-9291-3EE3A5F052AF}"/>
              </a:ext>
            </a:extLst>
          </p:cNvPr>
          <p:cNvSpPr txBox="1">
            <a:spLocks/>
          </p:cNvSpPr>
          <p:nvPr/>
        </p:nvSpPr>
        <p:spPr>
          <a:xfrm>
            <a:off x="8324850" y="6175039"/>
            <a:ext cx="222885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477C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42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ADF5-17AA-4AF2-8ADD-B32D28F1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29" y="1000483"/>
            <a:ext cx="11729858" cy="746021"/>
          </a:xfrm>
        </p:spPr>
        <p:txBody>
          <a:bodyPr/>
          <a:lstStyle/>
          <a:p>
            <a:r>
              <a:rPr lang="en-HK" sz="1800" dirty="0">
                <a:latin typeface="Trebuchet MS" panose="020B0603020202020204" pitchFamily="34" charset="0"/>
              </a:rPr>
              <a:t>Beijing Normal University-Hong Kong Baptist University United International College (UIC)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35E428-1D99-42CB-AC54-61B79BF03F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309AB0-BC24-4B75-A3D9-ABEE59F04C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16B4711-541B-144F-85EB-EC22D13575C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DB92AAC-B4D8-4D8F-9E97-8A3765F29F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233D2-B5DB-4E3F-B4DD-BBA024039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99"/>
            <a:ext cx="12192000" cy="4572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E962D1-CFE8-417B-8233-1E4D3EF62A95}"/>
              </a:ext>
            </a:extLst>
          </p:cNvPr>
          <p:cNvSpPr txBox="1">
            <a:spLocks/>
          </p:cNvSpPr>
          <p:nvPr/>
        </p:nvSpPr>
        <p:spPr>
          <a:xfrm>
            <a:off x="222912" y="254462"/>
            <a:ext cx="11729858" cy="74602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rgbClr val="273A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HK" sz="4400" dirty="0">
                <a:latin typeface="Trebuchet MS" panose="020B0603020202020204" pitchFamily="34" charset="0"/>
              </a:rPr>
              <a:t>HKBU Zhuhai Campus</a:t>
            </a:r>
          </a:p>
        </p:txBody>
      </p:sp>
    </p:spTree>
    <p:extLst>
      <p:ext uri="{BB962C8B-B14F-4D97-AF65-F5344CB8AC3E}">
        <p14:creationId xmlns:p14="http://schemas.microsoft.com/office/powerpoint/2010/main" val="1680099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A0D6F1-5E71-41D3-A79F-8EBA3A5AC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81"/>
            <a:ext cx="12192000" cy="6929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F51FED-1BBC-4D0C-B45D-87680BEE3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7" y="312791"/>
            <a:ext cx="6633520" cy="18178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HK" sz="4000" dirty="0">
                <a:latin typeface="Trebuchet MS" panose="020B0603020202020204" pitchFamily="34" charset="0"/>
              </a:rPr>
              <a:t>HKBU</a:t>
            </a:r>
            <a:br>
              <a:rPr lang="en-HK" sz="4000" dirty="0">
                <a:latin typeface="Trebuchet MS" panose="020B0603020202020204" pitchFamily="34" charset="0"/>
              </a:rPr>
            </a:br>
            <a:r>
              <a:rPr lang="en-HK" sz="4000" dirty="0">
                <a:latin typeface="Trebuchet MS" panose="020B0603020202020204" pitchFamily="34" charset="0"/>
              </a:rPr>
              <a:t>Extended</a:t>
            </a:r>
            <a:br>
              <a:rPr lang="en-HK" sz="4000" dirty="0">
                <a:latin typeface="Trebuchet MS" panose="020B0603020202020204" pitchFamily="34" charset="0"/>
              </a:rPr>
            </a:br>
            <a:r>
              <a:rPr lang="en-HK" sz="4000" dirty="0">
                <a:latin typeface="Trebuchet MS" panose="020B0603020202020204" pitchFamily="34" charset="0"/>
              </a:rPr>
              <a:t>Study Programme</a:t>
            </a:r>
            <a:br>
              <a:rPr lang="en-HK" sz="4000" b="0" dirty="0">
                <a:latin typeface="Trebuchet MS" panose="020B0603020202020204" pitchFamily="34" charset="0"/>
              </a:rPr>
            </a:br>
            <a:r>
              <a:rPr lang="en-HK" sz="1800" dirty="0">
                <a:latin typeface="Trebuchet MS" panose="020B0603020202020204" pitchFamily="34" charset="0"/>
              </a:rPr>
              <a:t>Full Academic Year</a:t>
            </a:r>
            <a:r>
              <a:rPr lang="zh-TW" altLang="en-US" sz="1800" dirty="0">
                <a:latin typeface="Trebuchet MS" panose="020B0603020202020204" pitchFamily="34" charset="0"/>
              </a:rPr>
              <a:t> </a:t>
            </a:r>
            <a:r>
              <a:rPr lang="en-HK" sz="1800" dirty="0">
                <a:latin typeface="Trebuchet MS" panose="020B0603020202020204" pitchFamily="34" charset="0"/>
              </a:rPr>
              <a:t>Exchange Student</a:t>
            </a:r>
            <a:endParaRPr lang="en-HK" sz="6000" dirty="0">
              <a:latin typeface="Trebuchet MS" panose="020B06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63D2C-A39A-4C63-937C-03104024C32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350247" y="234785"/>
            <a:ext cx="2743200" cy="365125"/>
          </a:xfrm>
        </p:spPr>
        <p:txBody>
          <a:bodyPr/>
          <a:lstStyle/>
          <a:p>
            <a:fld id="{516B4711-541B-144F-85EB-EC22D13575C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72EC9076-4EC1-4CB4-925F-80B258FC6A0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49" y="32396"/>
            <a:ext cx="4350612" cy="6139803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1">
            <a:extLst>
              <a:ext uri="{FF2B5EF4-FFF2-40B4-BE49-F238E27FC236}">
                <a16:creationId xmlns:a16="http://schemas.microsoft.com/office/drawing/2014/main" id="{1AD745DD-9B24-4D99-B772-7771C985E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8016" y="234785"/>
            <a:ext cx="5639979" cy="591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D821E9-09F1-C81D-6BF2-C2F3062A48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974" y="1842834"/>
            <a:ext cx="5622021" cy="419274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14820069">
            <a:off x="-1609339" y="3360407"/>
            <a:ext cx="1934308" cy="183527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4820069">
            <a:off x="-1258738" y="3360407"/>
            <a:ext cx="1934308" cy="183527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4820069">
            <a:off x="-967154" y="3330970"/>
            <a:ext cx="1934308" cy="183527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17751579">
            <a:off x="11365523" y="4656045"/>
            <a:ext cx="1046285" cy="118696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ded Corner 6"/>
          <p:cNvSpPr/>
          <p:nvPr/>
        </p:nvSpPr>
        <p:spPr>
          <a:xfrm rot="918222">
            <a:off x="1627955" y="3010820"/>
            <a:ext cx="3024554" cy="2673004"/>
          </a:xfrm>
          <a:prstGeom prst="foldedCorner">
            <a:avLst/>
          </a:prstGeom>
          <a:pattFill prst="pct90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17751579">
            <a:off x="11390946" y="4247565"/>
            <a:ext cx="1046285" cy="118696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952910">
            <a:off x="1747219" y="3308548"/>
            <a:ext cx="277682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A unique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programme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 which spans two dynamic cities – Hong Kong and Zhuhai</a:t>
            </a:r>
          </a:p>
        </p:txBody>
      </p:sp>
    </p:spTree>
    <p:extLst>
      <p:ext uri="{BB962C8B-B14F-4D97-AF65-F5344CB8AC3E}">
        <p14:creationId xmlns:p14="http://schemas.microsoft.com/office/powerpoint/2010/main" val="222973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29865" y="132592"/>
            <a:ext cx="10768249" cy="155626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E4376-7BD6-4A4C-82C7-B34B3F417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30" y="132592"/>
            <a:ext cx="11729858" cy="746021"/>
          </a:xfrm>
        </p:spPr>
        <p:txBody>
          <a:bodyPr/>
          <a:lstStyle/>
          <a:p>
            <a:pPr algn="ctr"/>
            <a:r>
              <a:rPr lang="en-HK" sz="4400" dirty="0">
                <a:effectLst>
                  <a:outerShdw blurRad="50800" dist="38100" dir="2700000" algn="ctr" rotWithShape="0">
                    <a:schemeClr val="tx2"/>
                  </a:outerShdw>
                </a:effectLst>
                <a:latin typeface="Trebuchet MS" panose="020B0603020202020204" pitchFamily="34" charset="0"/>
              </a:rPr>
              <a:t>1 Programme, 2 Cities Experience</a:t>
            </a:r>
            <a:br>
              <a:rPr lang="en-HK" sz="4400" b="0" dirty="0">
                <a:effectLst>
                  <a:outerShdw blurRad="50800" dist="38100" dir="2700000" algn="ctr" rotWithShape="0">
                    <a:schemeClr val="tx2"/>
                  </a:outerShdw>
                </a:effectLst>
                <a:latin typeface="Trebuchet MS" panose="020B0603020202020204" pitchFamily="34" charset="0"/>
              </a:rPr>
            </a:br>
            <a:r>
              <a:rPr lang="en-HK" sz="2000" dirty="0">
                <a:effectLst>
                  <a:outerShdw blurRad="50800" dist="38100" dir="2700000" algn="ctr" rotWithShape="0">
                    <a:schemeClr val="tx2"/>
                  </a:outerShdw>
                </a:effectLst>
                <a:latin typeface="Trebuchet MS" panose="020B0603020202020204" pitchFamily="34" charset="0"/>
              </a:rPr>
              <a:t>HKBU </a:t>
            </a:r>
            <a:br>
              <a:rPr lang="en-HK" sz="2000" dirty="0">
                <a:effectLst>
                  <a:outerShdw blurRad="50800" dist="38100" dir="2700000" algn="ctr" rotWithShape="0">
                    <a:schemeClr val="tx2"/>
                  </a:outerShdw>
                </a:effectLst>
                <a:latin typeface="Trebuchet MS" panose="020B0603020202020204" pitchFamily="34" charset="0"/>
              </a:rPr>
            </a:br>
            <a:r>
              <a:rPr lang="en-HK" sz="2000" dirty="0">
                <a:solidFill>
                  <a:srgbClr val="F17B39"/>
                </a:solidFill>
                <a:effectLst>
                  <a:outerShdw blurRad="50800" dist="38100" dir="2700000" algn="ctr" rotWithShape="0">
                    <a:schemeClr val="tx2"/>
                  </a:outerShdw>
                </a:effectLst>
                <a:latin typeface="Trebuchet MS" panose="020B0603020202020204" pitchFamily="34" charset="0"/>
              </a:rPr>
              <a:t>X</a:t>
            </a:r>
            <a:r>
              <a:rPr lang="en-HK" sz="2000" dirty="0">
                <a:effectLst>
                  <a:outerShdw blurRad="50800" dist="38100" dir="2700000" algn="ctr" rotWithShape="0">
                    <a:schemeClr val="tx2"/>
                  </a:outerShdw>
                </a:effectLst>
                <a:latin typeface="Trebuchet MS" panose="020B0603020202020204" pitchFamily="34" charset="0"/>
              </a:rPr>
              <a:t> </a:t>
            </a:r>
            <a:br>
              <a:rPr lang="en-HK" sz="2000" dirty="0">
                <a:effectLst>
                  <a:outerShdw blurRad="50800" dist="38100" dir="2700000" algn="ctr" rotWithShape="0">
                    <a:schemeClr val="tx2"/>
                  </a:outerShdw>
                </a:effectLst>
                <a:latin typeface="Trebuchet MS" panose="020B0603020202020204" pitchFamily="34" charset="0"/>
              </a:rPr>
            </a:br>
            <a:r>
              <a:rPr lang="en-HK" sz="2000" dirty="0">
                <a:effectLst>
                  <a:outerShdw blurRad="50800" dist="38100" dir="2700000" algn="ctr" rotWithShape="0">
                    <a:schemeClr val="tx2"/>
                  </a:outerShdw>
                </a:effectLst>
                <a:latin typeface="Trebuchet MS" panose="020B0603020202020204" pitchFamily="34" charset="0"/>
              </a:rPr>
              <a:t>Zhuhai Campus (UIC)</a:t>
            </a:r>
            <a:endParaRPr lang="en-HK" sz="4800" dirty="0">
              <a:effectLst>
                <a:outerShdw blurRad="50800" dist="38100" dir="2700000" algn="ctr" rotWithShape="0">
                  <a:schemeClr val="tx2"/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EC2E5-61D1-4E99-9A21-10A97DC960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16B4711-541B-144F-85EB-EC22D13575C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529866" y="2806708"/>
            <a:ext cx="5176832" cy="2186961"/>
          </a:xfrm>
          <a:prstGeom prst="roundRect">
            <a:avLst/>
          </a:prstGeom>
          <a:pattFill prst="pct10">
            <a:fgClr>
              <a:schemeClr val="accent2">
                <a:lumMod val="60000"/>
                <a:lumOff val="40000"/>
              </a:schemeClr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75FCA-814A-4C61-BAEF-F38A5DF1B750}"/>
              </a:ext>
            </a:extLst>
          </p:cNvPr>
          <p:cNvSpPr txBox="1"/>
          <p:nvPr/>
        </p:nvSpPr>
        <p:spPr>
          <a:xfrm>
            <a:off x="714994" y="3023025"/>
            <a:ext cx="4806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Trebuchet MS" panose="020B0603020202020204" pitchFamily="34" charset="0"/>
              </a:rPr>
              <a:t>Extended Study </a:t>
            </a:r>
            <a:r>
              <a:rPr lang="en-US" b="1" u="sng" dirty="0" err="1">
                <a:latin typeface="Trebuchet MS" panose="020B0603020202020204" pitchFamily="34" charset="0"/>
              </a:rPr>
              <a:t>Programme</a:t>
            </a:r>
            <a:endParaRPr lang="en-HK" b="1" u="sng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dirty="0">
                <a:latin typeface="Trebuchet MS" panose="020B0603020202020204" pitchFamily="34" charset="0"/>
              </a:rPr>
              <a:t>For Full Academic Year Exchange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dirty="0">
                <a:latin typeface="Trebuchet MS" panose="020B0603020202020204" pitchFamily="34" charset="0"/>
              </a:rPr>
              <a:t>1</a:t>
            </a:r>
            <a:r>
              <a:rPr lang="en-HK" baseline="30000" dirty="0">
                <a:latin typeface="Trebuchet MS" panose="020B0603020202020204" pitchFamily="34" charset="0"/>
              </a:rPr>
              <a:t>st</a:t>
            </a:r>
            <a:r>
              <a:rPr lang="en-HK" dirty="0">
                <a:latin typeface="Trebuchet MS" panose="020B0603020202020204" pitchFamily="34" charset="0"/>
              </a:rPr>
              <a:t> Semester – Stay with us @HKBU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2</a:t>
            </a:r>
            <a:r>
              <a:rPr lang="en-HK" baseline="30000" dirty="0" err="1">
                <a:latin typeface="Trebuchet MS" panose="020B0603020202020204" pitchFamily="34" charset="0"/>
              </a:rPr>
              <a:t>nd</a:t>
            </a:r>
            <a:r>
              <a:rPr lang="en-HK" dirty="0">
                <a:latin typeface="Trebuchet MS" panose="020B0603020202020204" pitchFamily="34" charset="0"/>
              </a:rPr>
              <a:t> Semester –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O</a:t>
            </a:r>
            <a:r>
              <a:rPr lang="en-HK" dirty="0" err="1">
                <a:latin typeface="Trebuchet MS" panose="020B0603020202020204" pitchFamily="34" charset="0"/>
              </a:rPr>
              <a:t>ption</a:t>
            </a:r>
            <a:r>
              <a:rPr lang="en-HK" dirty="0">
                <a:latin typeface="Trebuchet MS" panose="020B0603020202020204" pitchFamily="34" charset="0"/>
              </a:rPr>
              <a:t> 1: Continue studying @HKBU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O</a:t>
            </a:r>
            <a:r>
              <a:rPr lang="en-HK" dirty="0" err="1">
                <a:latin typeface="Trebuchet MS" panose="020B0603020202020204" pitchFamily="34" charset="0"/>
              </a:rPr>
              <a:t>ption</a:t>
            </a:r>
            <a:r>
              <a:rPr lang="en-HK" dirty="0">
                <a:latin typeface="Trebuchet MS" panose="020B0603020202020204" pitchFamily="34" charset="0"/>
              </a:rPr>
              <a:t> 2: Study @Zhuhai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HK" dirty="0"/>
          </a:p>
        </p:txBody>
      </p:sp>
      <p:sp>
        <p:nvSpPr>
          <p:cNvPr id="13" name="Rounded Rectangle 12"/>
          <p:cNvSpPr/>
          <p:nvPr/>
        </p:nvSpPr>
        <p:spPr>
          <a:xfrm>
            <a:off x="6506580" y="2806708"/>
            <a:ext cx="5176832" cy="2186961"/>
          </a:xfrm>
          <a:prstGeom prst="roundRect">
            <a:avLst/>
          </a:prstGeom>
          <a:pattFill prst="pct10">
            <a:fgClr>
              <a:schemeClr val="accent2">
                <a:lumMod val="60000"/>
                <a:lumOff val="40000"/>
              </a:schemeClr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036949-2629-4846-8BFC-BC35EFDC1B5D}"/>
              </a:ext>
            </a:extLst>
          </p:cNvPr>
          <p:cNvSpPr/>
          <p:nvPr/>
        </p:nvSpPr>
        <p:spPr>
          <a:xfrm>
            <a:off x="6625522" y="3085169"/>
            <a:ext cx="48941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b="1" u="sng" dirty="0">
                <a:latin typeface="Trebuchet MS" panose="020B0603020202020204" pitchFamily="34" charset="0"/>
              </a:rPr>
              <a:t>Culture Immersive Tour – 3 Days Trip to Zhuhai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dirty="0">
                <a:latin typeface="Trebuchet MS" panose="020B0603020202020204" pitchFamily="34" charset="0"/>
              </a:rPr>
              <a:t>For Full Academic Year &amp;</a:t>
            </a:r>
            <a:br>
              <a:rPr lang="en-HK" dirty="0">
                <a:latin typeface="Trebuchet MS" panose="020B0603020202020204" pitchFamily="34" charset="0"/>
              </a:rPr>
            </a:br>
            <a:r>
              <a:rPr lang="en-HK" dirty="0">
                <a:latin typeface="Trebuchet MS" panose="020B0603020202020204" pitchFamily="34" charset="0"/>
              </a:rPr>
              <a:t>Semester Exchange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dirty="0">
                <a:latin typeface="Trebuchet MS" panose="020B0603020202020204" pitchFamily="34" charset="0"/>
              </a:rPr>
              <a:t>3 Days Trip to Zhuhai Campus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335E428-1D99-42CB-AC54-61B79BF03F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9755" y="6172199"/>
            <a:ext cx="2722245" cy="685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3DB92AAC-B4D8-4D8F-9E97-8A3765F29F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6172199"/>
            <a:ext cx="10153649" cy="6858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9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16B4711-541B-144F-85EB-EC22D13575C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1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6172199"/>
            <a:ext cx="10153649" cy="685801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469755" y="6172199"/>
            <a:ext cx="2722245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39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21114</TotalTime>
  <Words>223</Words>
  <Application>Microsoft Office PowerPoint</Application>
  <PresentationFormat>Widescreen</PresentationFormat>
  <Paragraphs>51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Bradley Hand ITC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Beijing Normal University-Hong Kong Baptist University United International College (UIC)</vt:lpstr>
      <vt:lpstr>HKBU Extended Study Programme Full Academic Year Exchange Student</vt:lpstr>
      <vt:lpstr>1 Programme, 2 Cities Experience HKBU  X  Zhuhai Campus (UIC)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Abdiaziz Muse</cp:lastModifiedBy>
  <cp:revision>159</cp:revision>
  <cp:lastPrinted>2023-11-14T10:15:02Z</cp:lastPrinted>
  <dcterms:created xsi:type="dcterms:W3CDTF">2021-11-12T06:13:21Z</dcterms:created>
  <dcterms:modified xsi:type="dcterms:W3CDTF">2023-11-29T01:11:01Z</dcterms:modified>
</cp:coreProperties>
</file>